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heme/theme2.xml" ContentType="application/vnd.openxmlformats-officedocument.theme+xml"/>
  <Override PartName="/ppt/tags/tag102.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36" r:id="rId5"/>
  </p:sldMasterIdLst>
  <p:notesMasterIdLst>
    <p:notesMasterId r:id="rId7"/>
  </p:notesMasterIdLst>
  <p:sldIdLst>
    <p:sldId id="2147483465" r:id="rId6"/>
  </p:sldIdLst>
  <p:sldSz cx="12192000" cy="6858000"/>
  <p:notesSz cx="6858000" cy="9144000"/>
  <p:custDataLst>
    <p:tags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8C7032-B53E-FA66-082E-2645E593563D}" name="Jana Hamdy" initials="JH" userId="S::jana.hamdy@henkel.com::c109c730-8ad2-46b3-9179-19613682f69e" providerId="AD"/>
  <p188:author id="{EC508B65-9602-3EAE-F862-55990BB64B78}" name="Sascha Latzberg" initials="SL" userId="S::sascha.latzberg@henkel.com::8e9366c0-7fa1-45f1-8da9-7dc4d38b51ca" providerId="AD"/>
  <p188:author id="{31A3EB90-2CE9-B0BE-9483-B391E80A58A0}" name="Saurabh S Kabra" initials="SK" userId="S::saurabh.s.kabra@henkel.com::3aba60f8-a19a-4670-b52a-32f80c7f4e9c" providerId="AD"/>
  <p188:author id="{532BD898-F403-07F3-684E-F2FA4843E13A}" name="Simon Gmeiner" initials="SG" userId="S::simon.gmeiner@henkel.com::256d7aa2-f936-42bc-b41c-8898cba9454e" providerId="AD"/>
  <p188:author id="{7FCEB7D0-CAB2-3C0B-6C21-C98A3E1E4211}" name="Nicolas Borjans" initials="NB" userId="S::nicolas.borjans@henkel.com::55190e9f-186e-4e96-857a-cf9d75f1e1bf" providerId="AD"/>
  <p188:author id="{7DAEACDA-2339-6430-27E1-E5448461B759}" name="Mackenzie Culver" initials="MC" userId="S::mackenzie.culver@henkel.com::85c4b69b-bef2-4f7c-b2c8-895850343a2b" providerId="AD"/>
  <p188:author id="{7621EAF8-A80D-D329-AAC9-29DB920112CA}" name="Michaela Schein" initials="MS" userId="S::michaela.schein@henkel.com::1ac73486-348d-47d2-bd8a-071fab75a00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E8D96"/>
    <a:srgbClr val="31628E"/>
    <a:srgbClr val="1E3C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D24B3E-7446-4840-0541-BF37F5AD243C}" v="12" dt="2025-07-16T05:43:56.085"/>
    <p1510:client id="{F3E76343-260F-C5B2-4CC4-E5A7EADC0843}" v="1" dt="2025-07-17T08:38:49.7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805" autoAdjust="0"/>
  </p:normalViewPr>
  <p:slideViewPr>
    <p:cSldViewPr snapToGrid="0">
      <p:cViewPr varScale="1">
        <p:scale>
          <a:sx n="74" d="100"/>
          <a:sy n="74" d="100"/>
        </p:scale>
        <p:origin x="35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C81291-959E-4AAE-B3E2-4E4044D26FAE}" type="datetimeFigureOut">
              <a:t>7/17/2025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242C0D-5AAC-409C-A9B4-007C12A2D040}" type="slidenum">
              <a:t>‹#›</a:t>
            </a:fld>
            <a:endParaRPr lang="en-US"/>
          </a:p>
        </p:txBody>
      </p:sp>
    </p:spTree>
    <p:extLst>
      <p:ext uri="{BB962C8B-B14F-4D97-AF65-F5344CB8AC3E}">
        <p14:creationId xmlns:p14="http://schemas.microsoft.com/office/powerpoint/2010/main" val="1783033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37.xml"/><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1.xml"/><Relationship Id="rId1" Type="http://schemas.openxmlformats.org/officeDocument/2006/relationships/tags" Target="../tags/tag39.xml"/><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xml"/><Relationship Id="rId1" Type="http://schemas.openxmlformats.org/officeDocument/2006/relationships/tags" Target="../tags/tag40.xml"/><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1.xml"/><Relationship Id="rId1" Type="http://schemas.openxmlformats.org/officeDocument/2006/relationships/tags" Target="../tags/tag41.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1.xml"/><Relationship Id="rId1" Type="http://schemas.openxmlformats.org/officeDocument/2006/relationships/tags" Target="../tags/tag42.xml"/><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1.xml"/><Relationship Id="rId1" Type="http://schemas.openxmlformats.org/officeDocument/2006/relationships/tags" Target="../tags/tag43.xml"/><Relationship Id="rId4" Type="http://schemas.openxmlformats.org/officeDocument/2006/relationships/image" Target="../media/image1.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1.xml"/><Relationship Id="rId1" Type="http://schemas.openxmlformats.org/officeDocument/2006/relationships/tags" Target="../tags/tag44.xml"/><Relationship Id="rId4" Type="http://schemas.openxmlformats.org/officeDocument/2006/relationships/image" Target="../media/image1.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1.xml"/><Relationship Id="rId1" Type="http://schemas.openxmlformats.org/officeDocument/2006/relationships/tags" Target="../tags/tag45.xml"/><Relationship Id="rId4" Type="http://schemas.openxmlformats.org/officeDocument/2006/relationships/image" Target="../media/image1.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1.xml"/><Relationship Id="rId1" Type="http://schemas.openxmlformats.org/officeDocument/2006/relationships/tags" Target="../tags/tag46.xml"/><Relationship Id="rId4" Type="http://schemas.openxmlformats.org/officeDocument/2006/relationships/image" Target="../media/image1.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1.xml"/><Relationship Id="rId1" Type="http://schemas.openxmlformats.org/officeDocument/2006/relationships/tags" Target="../tags/tag47.xml"/><Relationship Id="rId4" Type="http://schemas.openxmlformats.org/officeDocument/2006/relationships/image" Target="../media/image1.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1.xml"/><Relationship Id="rId1" Type="http://schemas.openxmlformats.org/officeDocument/2006/relationships/tags" Target="../tags/tag48.xml"/><Relationship Id="rId4" Type="http://schemas.openxmlformats.org/officeDocument/2006/relationships/image" Target="../media/image1.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1.xml"/><Relationship Id="rId1" Type="http://schemas.openxmlformats.org/officeDocument/2006/relationships/tags" Target="../tags/tag49.xml"/><Relationship Id="rId4" Type="http://schemas.openxmlformats.org/officeDocument/2006/relationships/image" Target="../media/image1.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1.xml"/><Relationship Id="rId1" Type="http://schemas.openxmlformats.org/officeDocument/2006/relationships/tags" Target="../tags/tag50.xml"/><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1.xml"/><Relationship Id="rId1" Type="http://schemas.openxmlformats.org/officeDocument/2006/relationships/tags" Target="../tags/tag51.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1.xml"/><Relationship Id="rId1" Type="http://schemas.openxmlformats.org/officeDocument/2006/relationships/tags" Target="../tags/tag52.xml"/><Relationship Id="rId4" Type="http://schemas.openxmlformats.org/officeDocument/2006/relationships/image" Target="../media/image1.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1.xml"/><Relationship Id="rId1" Type="http://schemas.openxmlformats.org/officeDocument/2006/relationships/tags" Target="../tags/tag53.xml"/><Relationship Id="rId4" Type="http://schemas.openxmlformats.org/officeDocument/2006/relationships/image" Target="../media/image1.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1.xml"/><Relationship Id="rId1" Type="http://schemas.openxmlformats.org/officeDocument/2006/relationships/tags" Target="../tags/tag54.xml"/><Relationship Id="rId4" Type="http://schemas.openxmlformats.org/officeDocument/2006/relationships/image" Target="../media/image1.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1.xml"/><Relationship Id="rId1" Type="http://schemas.openxmlformats.org/officeDocument/2006/relationships/tags" Target="../tags/tag55.xml"/><Relationship Id="rId4" Type="http://schemas.openxmlformats.org/officeDocument/2006/relationships/image" Target="../media/image1.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1.xml"/><Relationship Id="rId1" Type="http://schemas.openxmlformats.org/officeDocument/2006/relationships/tags" Target="../tags/tag56.xml"/><Relationship Id="rId4" Type="http://schemas.openxmlformats.org/officeDocument/2006/relationships/image" Target="../media/image1.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1.xml"/><Relationship Id="rId1" Type="http://schemas.openxmlformats.org/officeDocument/2006/relationships/tags" Target="../tags/tag57.xml"/><Relationship Id="rId4" Type="http://schemas.openxmlformats.org/officeDocument/2006/relationships/image" Target="../media/image1.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1.xml"/><Relationship Id="rId1" Type="http://schemas.openxmlformats.org/officeDocument/2006/relationships/tags" Target="../tags/tag58.xml"/><Relationship Id="rId4" Type="http://schemas.openxmlformats.org/officeDocument/2006/relationships/image" Target="../media/image1.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1.xml"/><Relationship Id="rId1" Type="http://schemas.openxmlformats.org/officeDocument/2006/relationships/tags" Target="../tags/tag59.xml"/><Relationship Id="rId4" Type="http://schemas.openxmlformats.org/officeDocument/2006/relationships/image" Target="../media/image1.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1.xml"/><Relationship Id="rId1" Type="http://schemas.openxmlformats.org/officeDocument/2006/relationships/tags" Target="../tags/tag60.xml"/><Relationship Id="rId4" Type="http://schemas.openxmlformats.org/officeDocument/2006/relationships/image" Target="../media/image1.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1.xml"/><Relationship Id="rId1" Type="http://schemas.openxmlformats.org/officeDocument/2006/relationships/tags" Target="../tags/tag61.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1.xml"/><Relationship Id="rId1" Type="http://schemas.openxmlformats.org/officeDocument/2006/relationships/tags" Target="../tags/tag62.xml"/><Relationship Id="rId4" Type="http://schemas.openxmlformats.org/officeDocument/2006/relationships/image" Target="../media/image1.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1.xml"/><Relationship Id="rId1" Type="http://schemas.openxmlformats.org/officeDocument/2006/relationships/tags" Target="../tags/tag63.xml"/><Relationship Id="rId4" Type="http://schemas.openxmlformats.org/officeDocument/2006/relationships/image" Target="../media/image1.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1.xml"/><Relationship Id="rId1" Type="http://schemas.openxmlformats.org/officeDocument/2006/relationships/tags" Target="../tags/tag64.xml"/><Relationship Id="rId4" Type="http://schemas.openxmlformats.org/officeDocument/2006/relationships/image" Target="../media/image1.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1.xml"/><Relationship Id="rId1" Type="http://schemas.openxmlformats.org/officeDocument/2006/relationships/tags" Target="../tags/tag65.xml"/><Relationship Id="rId4" Type="http://schemas.openxmlformats.org/officeDocument/2006/relationships/image" Target="../media/image1.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1.xml"/><Relationship Id="rId1" Type="http://schemas.openxmlformats.org/officeDocument/2006/relationships/tags" Target="../tags/tag66.xml"/><Relationship Id="rId4" Type="http://schemas.openxmlformats.org/officeDocument/2006/relationships/image" Target="../media/image1.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1.xml"/><Relationship Id="rId1" Type="http://schemas.openxmlformats.org/officeDocument/2006/relationships/tags" Target="../tags/tag67.xml"/><Relationship Id="rId4" Type="http://schemas.openxmlformats.org/officeDocument/2006/relationships/image" Target="../media/image1.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1.xml"/><Relationship Id="rId1" Type="http://schemas.openxmlformats.org/officeDocument/2006/relationships/tags" Target="../tags/tag68.xml"/><Relationship Id="rId4" Type="http://schemas.openxmlformats.org/officeDocument/2006/relationships/image" Target="../media/image1.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1.xml"/><Relationship Id="rId1" Type="http://schemas.openxmlformats.org/officeDocument/2006/relationships/tags" Target="../tags/tag69.xml"/><Relationship Id="rId4" Type="http://schemas.openxmlformats.org/officeDocument/2006/relationships/image" Target="../media/image1.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1.xml"/><Relationship Id="rId1" Type="http://schemas.openxmlformats.org/officeDocument/2006/relationships/tags" Target="../tags/tag70.xml"/><Relationship Id="rId4" Type="http://schemas.openxmlformats.org/officeDocument/2006/relationships/image" Target="../media/image1.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1.xml"/><Relationship Id="rId1" Type="http://schemas.openxmlformats.org/officeDocument/2006/relationships/tags" Target="../tags/tag71.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1.xml"/><Relationship Id="rId1" Type="http://schemas.openxmlformats.org/officeDocument/2006/relationships/tags" Target="../tags/tag72.xml"/><Relationship Id="rId4" Type="http://schemas.openxmlformats.org/officeDocument/2006/relationships/image" Target="../media/image1.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1.xml"/><Relationship Id="rId1" Type="http://schemas.openxmlformats.org/officeDocument/2006/relationships/tags" Target="../tags/tag73.xml"/><Relationship Id="rId4" Type="http://schemas.openxmlformats.org/officeDocument/2006/relationships/image" Target="../media/image1.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1.xml"/><Relationship Id="rId1" Type="http://schemas.openxmlformats.org/officeDocument/2006/relationships/tags" Target="../tags/tag74.xml"/><Relationship Id="rId4" Type="http://schemas.openxmlformats.org/officeDocument/2006/relationships/image" Target="../media/image1.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1.xml"/><Relationship Id="rId1" Type="http://schemas.openxmlformats.org/officeDocument/2006/relationships/tags" Target="../tags/tag75.xml"/><Relationship Id="rId4" Type="http://schemas.openxmlformats.org/officeDocument/2006/relationships/image" Target="../media/image1.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1.xml"/><Relationship Id="rId1" Type="http://schemas.openxmlformats.org/officeDocument/2006/relationships/tags" Target="../tags/tag76.xml"/><Relationship Id="rId4" Type="http://schemas.openxmlformats.org/officeDocument/2006/relationships/image" Target="../media/image1.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1.xml"/><Relationship Id="rId1" Type="http://schemas.openxmlformats.org/officeDocument/2006/relationships/tags" Target="../tags/tag77.xml"/><Relationship Id="rId4" Type="http://schemas.openxmlformats.org/officeDocument/2006/relationships/image" Target="../media/image1.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Master" Target="../slideMasters/slideMaster1.xml"/><Relationship Id="rId1" Type="http://schemas.openxmlformats.org/officeDocument/2006/relationships/tags" Target="../tags/tag78.xml"/><Relationship Id="rId4" Type="http://schemas.openxmlformats.org/officeDocument/2006/relationships/image" Target="../media/image1.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Master" Target="../slideMasters/slideMaster1.xml"/><Relationship Id="rId1" Type="http://schemas.openxmlformats.org/officeDocument/2006/relationships/tags" Target="../tags/tag79.xml"/><Relationship Id="rId4" Type="http://schemas.openxmlformats.org/officeDocument/2006/relationships/image" Target="../media/image1.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Master" Target="../slideMasters/slideMaster1.xml"/><Relationship Id="rId1" Type="http://schemas.openxmlformats.org/officeDocument/2006/relationships/tags" Target="../tags/tag80.xml"/><Relationship Id="rId4" Type="http://schemas.openxmlformats.org/officeDocument/2006/relationships/image" Target="../media/image1.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Master" Target="../slideMasters/slideMaster1.xml"/><Relationship Id="rId1" Type="http://schemas.openxmlformats.org/officeDocument/2006/relationships/tags" Target="../tags/tag81.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Master" Target="../slideMasters/slideMaster1.xml"/><Relationship Id="rId1" Type="http://schemas.openxmlformats.org/officeDocument/2006/relationships/tags" Target="../tags/tag82.xml"/><Relationship Id="rId4" Type="http://schemas.openxmlformats.org/officeDocument/2006/relationships/image" Target="../media/image1.emf"/></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Master" Target="../slideMasters/slideMaster1.xml"/><Relationship Id="rId1" Type="http://schemas.openxmlformats.org/officeDocument/2006/relationships/tags" Target="../tags/tag83.xml"/><Relationship Id="rId4" Type="http://schemas.openxmlformats.org/officeDocument/2006/relationships/image" Target="../media/image1.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Master" Target="../slideMasters/slideMaster1.xml"/><Relationship Id="rId1" Type="http://schemas.openxmlformats.org/officeDocument/2006/relationships/tags" Target="../tags/tag84.xml"/><Relationship Id="rId4" Type="http://schemas.openxmlformats.org/officeDocument/2006/relationships/image" Target="../media/image1.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Master" Target="../slideMasters/slideMaster1.xml"/><Relationship Id="rId1" Type="http://schemas.openxmlformats.org/officeDocument/2006/relationships/tags" Target="../tags/tag85.xml"/><Relationship Id="rId4" Type="http://schemas.openxmlformats.org/officeDocument/2006/relationships/image" Target="../media/image1.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Master" Target="../slideMasters/slideMaster1.xml"/><Relationship Id="rId1" Type="http://schemas.openxmlformats.org/officeDocument/2006/relationships/tags" Target="../tags/tag86.xml"/><Relationship Id="rId4" Type="http://schemas.openxmlformats.org/officeDocument/2006/relationships/image" Target="../media/image1.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Master" Target="../slideMasters/slideMaster1.xml"/><Relationship Id="rId1" Type="http://schemas.openxmlformats.org/officeDocument/2006/relationships/tags" Target="../tags/tag87.xml"/><Relationship Id="rId4" Type="http://schemas.openxmlformats.org/officeDocument/2006/relationships/image" Target="../media/image1.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Master" Target="../slideMasters/slideMaster1.xml"/><Relationship Id="rId1" Type="http://schemas.openxmlformats.org/officeDocument/2006/relationships/tags" Target="../tags/tag88.xml"/><Relationship Id="rId4" Type="http://schemas.openxmlformats.org/officeDocument/2006/relationships/image" Target="../media/image1.e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Master" Target="../slideMasters/slideMaster1.xml"/><Relationship Id="rId1" Type="http://schemas.openxmlformats.org/officeDocument/2006/relationships/tags" Target="../tags/tag89.xml"/><Relationship Id="rId4" Type="http://schemas.openxmlformats.org/officeDocument/2006/relationships/image" Target="../media/image1.emf"/></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Master" Target="../slideMasters/slideMaster1.xml"/><Relationship Id="rId1" Type="http://schemas.openxmlformats.org/officeDocument/2006/relationships/tags" Target="../tags/tag90.xml"/><Relationship Id="rId4" Type="http://schemas.openxmlformats.org/officeDocument/2006/relationships/image" Target="../media/image1.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Master" Target="../slideMasters/slideMaster1.xml"/><Relationship Id="rId1" Type="http://schemas.openxmlformats.org/officeDocument/2006/relationships/tags" Target="../tags/tag9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Master" Target="../slideMasters/slideMaster1.xml"/><Relationship Id="rId1" Type="http://schemas.openxmlformats.org/officeDocument/2006/relationships/tags" Target="../tags/tag92.xml"/><Relationship Id="rId4" Type="http://schemas.openxmlformats.org/officeDocument/2006/relationships/image" Target="../media/image1.emf"/></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Master" Target="../slideMasters/slideMaster1.xml"/><Relationship Id="rId1" Type="http://schemas.openxmlformats.org/officeDocument/2006/relationships/tags" Target="../tags/tag93.xml"/><Relationship Id="rId4" Type="http://schemas.openxmlformats.org/officeDocument/2006/relationships/image" Target="../media/image1.emf"/></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Master" Target="../slideMasters/slideMaster1.xml"/><Relationship Id="rId1" Type="http://schemas.openxmlformats.org/officeDocument/2006/relationships/tags" Target="../tags/tag94.xml"/><Relationship Id="rId4" Type="http://schemas.openxmlformats.org/officeDocument/2006/relationships/image" Target="../media/image1.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Master" Target="../slideMasters/slideMaster1.xml"/><Relationship Id="rId1" Type="http://schemas.openxmlformats.org/officeDocument/2006/relationships/tags" Target="../tags/tag95.xml"/><Relationship Id="rId4" Type="http://schemas.openxmlformats.org/officeDocument/2006/relationships/image" Target="../media/image1.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Master" Target="../slideMasters/slideMaster1.xml"/><Relationship Id="rId1" Type="http://schemas.openxmlformats.org/officeDocument/2006/relationships/tags" Target="../tags/tag96.xml"/><Relationship Id="rId4" Type="http://schemas.openxmlformats.org/officeDocument/2006/relationships/image" Target="../media/image1.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Master" Target="../slideMasters/slideMaster1.xml"/><Relationship Id="rId1" Type="http://schemas.openxmlformats.org/officeDocument/2006/relationships/tags" Target="../tags/tag97.xml"/><Relationship Id="rId4" Type="http://schemas.openxmlformats.org/officeDocument/2006/relationships/image" Target="../media/image1.emf"/></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Master" Target="../slideMasters/slideMaster1.xml"/><Relationship Id="rId1" Type="http://schemas.openxmlformats.org/officeDocument/2006/relationships/tags" Target="../tags/tag98.xml"/><Relationship Id="rId4" Type="http://schemas.openxmlformats.org/officeDocument/2006/relationships/image" Target="../media/image1.emf"/></Relationships>
</file>

<file path=ppt/slideLayouts/_rels/slideLayout97.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Master" Target="../slideMasters/slideMaster1.xml"/><Relationship Id="rId1" Type="http://schemas.openxmlformats.org/officeDocument/2006/relationships/tags" Target="../tags/tag99.xml"/><Relationship Id="rId4" Type="http://schemas.openxmlformats.org/officeDocument/2006/relationships/image" Target="../media/image1.emf"/></Relationships>
</file>

<file path=ppt/slideLayouts/_rels/slideLayout98.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Master" Target="../slideMasters/slideMaster1.xml"/><Relationship Id="rId1" Type="http://schemas.openxmlformats.org/officeDocument/2006/relationships/tags" Target="../tags/tag100.xml"/><Relationship Id="rId4" Type="http://schemas.openxmlformats.org/officeDocument/2006/relationships/image" Target="../media/image1.emf"/></Relationships>
</file>

<file path=ppt/slideLayouts/_rels/slideLayout99.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Master" Target="../slideMasters/slideMaster1.xml"/><Relationship Id="rId1" Type="http://schemas.openxmlformats.org/officeDocument/2006/relationships/tags" Target="../tags/tag101.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out picture ">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16752D80-65D7-41FB-9C4B-3947D0C436D1}"/>
              </a:ext>
            </a:extLst>
          </p:cNvPr>
          <p:cNvGraphicFramePr>
            <a:graphicFrameLocks noChangeAspect="1"/>
          </p:cNvGraphicFramePr>
          <p:nvPr userDrawn="1">
            <p:custDataLst>
              <p:tags r:id="rId1"/>
            </p:custDataLst>
            <p:extLst>
              <p:ext uri="{D42A27DB-BD31-4B8C-83A1-F6EECF244321}">
                <p14:modId xmlns:p14="http://schemas.microsoft.com/office/powerpoint/2010/main" val="2430796776"/>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5" name="Objekt 4" hidden="1">
                        <a:extLst>
                          <a:ext uri="{FF2B5EF4-FFF2-40B4-BE49-F238E27FC236}">
                            <a16:creationId xmlns:a16="http://schemas.microsoft.com/office/drawing/2014/main" id="{16752D80-65D7-41FB-9C4B-3947D0C436D1}"/>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4" name="Rechteck 3">
            <a:extLst>
              <a:ext uri="{FF2B5EF4-FFF2-40B4-BE49-F238E27FC236}">
                <a16:creationId xmlns:a16="http://schemas.microsoft.com/office/drawing/2014/main" id="{89F91883-D766-4AAC-90B7-69A91534ED46}"/>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39925" tIns="191941" rIns="239925" bIns="191941" rtlCol="0" anchor="t"/>
          <a:lstStyle/>
          <a:p>
            <a:pPr algn="l"/>
            <a:endParaRPr lang="en-US" sz="1600"/>
          </a:p>
        </p:txBody>
      </p:sp>
      <p:sp>
        <p:nvSpPr>
          <p:cNvPr id="2" name="Title 1"/>
          <p:cNvSpPr>
            <a:spLocks noGrp="1"/>
          </p:cNvSpPr>
          <p:nvPr>
            <p:ph type="ctrTitle" hasCustomPrompt="1"/>
          </p:nvPr>
        </p:nvSpPr>
        <p:spPr bwMode="gray">
          <a:xfrm>
            <a:off x="400051" y="1055675"/>
            <a:ext cx="9144000" cy="2307612"/>
          </a:xfrm>
        </p:spPr>
        <p:txBody>
          <a:bodyPr vert="horz" anchor="t">
            <a:spAutoFit/>
          </a:bodyPr>
          <a:lstStyle>
            <a:lvl1pPr algn="l" rtl="0">
              <a:lnSpc>
                <a:spcPts val="5999"/>
              </a:lnSpc>
              <a:defRPr sz="5999">
                <a:solidFill>
                  <a:schemeClr val="bg1"/>
                </a:solidFill>
              </a:defRPr>
            </a:lvl1pPr>
          </a:lstStyle>
          <a:p>
            <a:r>
              <a:rPr lang="en-US" err="1"/>
              <a:t>PrEsentation</a:t>
            </a:r>
            <a:r>
              <a:rPr lang="en-US"/>
              <a:t> title, Segoe UI, 45pt, </a:t>
            </a:r>
            <a:br>
              <a:rPr lang="en-US"/>
            </a:br>
            <a:r>
              <a:rPr lang="en-US"/>
              <a:t>max. three Lines</a:t>
            </a:r>
          </a:p>
        </p:txBody>
      </p:sp>
      <p:sp>
        <p:nvSpPr>
          <p:cNvPr id="3" name="Subtitle 2"/>
          <p:cNvSpPr>
            <a:spLocks noGrp="1"/>
          </p:cNvSpPr>
          <p:nvPr>
            <p:ph type="subTitle" idx="1" hasCustomPrompt="1"/>
          </p:nvPr>
        </p:nvSpPr>
        <p:spPr bwMode="gray">
          <a:xfrm>
            <a:off x="400053" y="3624275"/>
            <a:ext cx="2610268" cy="302442"/>
          </a:xfrm>
          <a:prstGeom prst="roundRect">
            <a:avLst>
              <a:gd name="adj" fmla="val 50000"/>
            </a:avLst>
          </a:prstGeom>
          <a:solidFill>
            <a:schemeClr val="bg1"/>
          </a:solidFill>
        </p:spPr>
        <p:txBody>
          <a:bodyPr wrap="none" lIns="198000" tIns="21600" rIns="198000" bIns="21600" anchor="ctr">
            <a:spAutoFit/>
          </a:bodyPr>
          <a:lstStyle>
            <a:lvl1pPr marL="0" indent="0" algn="l" rtl="0">
              <a:buNone/>
              <a:defRPr sz="1067" cap="all" baseline="0">
                <a:solidFill>
                  <a:schemeClr val="accent1"/>
                </a:solidFill>
              </a:defRPr>
            </a:lvl1pPr>
            <a:lvl2pPr marL="457051" indent="0" algn="ctr">
              <a:buNone/>
              <a:defRPr sz="2000"/>
            </a:lvl2pPr>
            <a:lvl3pPr marL="914102" indent="0" algn="ctr">
              <a:buNone/>
              <a:defRPr sz="1800"/>
            </a:lvl3pPr>
            <a:lvl4pPr marL="1371154" indent="0" algn="ctr">
              <a:buNone/>
              <a:defRPr sz="1600"/>
            </a:lvl4pPr>
            <a:lvl5pPr marL="1828206" indent="0" algn="ctr">
              <a:buNone/>
              <a:defRPr sz="1600"/>
            </a:lvl5pPr>
            <a:lvl6pPr marL="2285258" indent="0" algn="ctr">
              <a:buNone/>
              <a:defRPr sz="1600"/>
            </a:lvl6pPr>
            <a:lvl7pPr marL="2742309" indent="0" algn="ctr">
              <a:buNone/>
              <a:defRPr sz="1600"/>
            </a:lvl7pPr>
            <a:lvl8pPr marL="3199360" indent="0" algn="ctr">
              <a:buNone/>
              <a:defRPr sz="1600"/>
            </a:lvl8pPr>
            <a:lvl9pPr marL="3656411" indent="0" algn="ctr">
              <a:buNone/>
              <a:defRPr sz="1600"/>
            </a:lvl9pPr>
          </a:lstStyle>
          <a:p>
            <a:r>
              <a:rPr lang="en-US"/>
              <a:t>Name surname, TT Month YYYY</a:t>
            </a:r>
          </a:p>
        </p:txBody>
      </p:sp>
      <p:sp>
        <p:nvSpPr>
          <p:cNvPr id="12" name="Grafik 8">
            <a:extLst>
              <a:ext uri="{FF2B5EF4-FFF2-40B4-BE49-F238E27FC236}">
                <a16:creationId xmlns:a16="http://schemas.microsoft.com/office/drawing/2014/main" id="{D74BD4FA-483E-40DF-8079-45B5BE2F7DF2}"/>
              </a:ext>
            </a:extLst>
          </p:cNvPr>
          <p:cNvSpPr/>
          <p:nvPr userDrawn="1"/>
        </p:nvSpPr>
        <p:spPr bwMode="gray">
          <a:xfrm>
            <a:off x="10693402" y="5840016"/>
            <a:ext cx="1096433" cy="611145"/>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sz="2400"/>
          </a:p>
        </p:txBody>
      </p:sp>
    </p:spTree>
    <p:extLst>
      <p:ext uri="{BB962C8B-B14F-4D97-AF65-F5344CB8AC3E}">
        <p14:creationId xmlns:p14="http://schemas.microsoft.com/office/powerpoint/2010/main" val="415362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9, Variation 3">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BD514C2-2A29-47C4-8020-4382A623DB88}"/>
              </a:ext>
            </a:extLst>
          </p:cNvPr>
          <p:cNvGraphicFramePr>
            <a:graphicFrameLocks noChangeAspect="1"/>
          </p:cNvGraphicFramePr>
          <p:nvPr userDrawn="1">
            <p:custDataLst>
              <p:tags r:id="rId1"/>
            </p:custDataLst>
            <p:extLst>
              <p:ext uri="{D42A27DB-BD31-4B8C-83A1-F6EECF244321}">
                <p14:modId xmlns:p14="http://schemas.microsoft.com/office/powerpoint/2010/main" val="424158757"/>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7" name="Objekt 6" hidden="1">
                        <a:extLst>
                          <a:ext uri="{FF2B5EF4-FFF2-40B4-BE49-F238E27FC236}">
                            <a16:creationId xmlns:a16="http://schemas.microsoft.com/office/drawing/2014/main" id="{3BD514C2-2A29-47C4-8020-4382A623DB88}"/>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12192000" cy="6858000"/>
          </a:xfrm>
          <a:prstGeom prst="rect">
            <a:avLst/>
          </a:prstGeom>
          <a:solidFill>
            <a:srgbClr val="DED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le 1"/>
          <p:cNvSpPr>
            <a:spLocks noGrp="1"/>
          </p:cNvSpPr>
          <p:nvPr>
            <p:ph type="ctrTitle" hasCustomPrompt="1"/>
          </p:nvPr>
        </p:nvSpPr>
        <p:spPr bwMode="gray">
          <a:xfrm>
            <a:off x="3515362" y="1055674"/>
            <a:ext cx="7309273" cy="2734948"/>
          </a:xfrm>
        </p:spPr>
        <p:txBody>
          <a:bodyPr vert="horz" wrap="square" anchor="t">
            <a:noAutofit/>
          </a:bodyPr>
          <a:lstStyle>
            <a:lvl1pPr algn="l" rtl="0">
              <a:lnSpc>
                <a:spcPts val="5332"/>
              </a:lnSpc>
              <a:defRPr sz="5332">
                <a:solidFill>
                  <a:schemeClr val="accent1"/>
                </a:solidFill>
              </a:defRPr>
            </a:lvl1pPr>
          </a:lstStyle>
          <a:p>
            <a:r>
              <a:rPr lang="en-US"/>
              <a:t>Presentation title, Segoe UI, 40pt, </a:t>
            </a:r>
            <a:br>
              <a:rPr lang="en-US"/>
            </a:br>
            <a:r>
              <a:rPr lang="en-US"/>
              <a:t>max. four lines</a:t>
            </a:r>
          </a:p>
        </p:txBody>
      </p:sp>
      <p:sp>
        <p:nvSpPr>
          <p:cNvPr id="3" name="Subtitle 2"/>
          <p:cNvSpPr>
            <a:spLocks noGrp="1"/>
          </p:cNvSpPr>
          <p:nvPr>
            <p:ph type="subTitle" idx="1" hasCustomPrompt="1"/>
          </p:nvPr>
        </p:nvSpPr>
        <p:spPr bwMode="gray">
          <a:xfrm>
            <a:off x="3515362" y="4030549"/>
            <a:ext cx="2610268" cy="30244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1067" cap="all" baseline="0">
                <a:solidFill>
                  <a:schemeClr val="bg1"/>
                </a:solidFill>
              </a:defRPr>
            </a:lvl1pPr>
            <a:lvl2pPr marL="457051" indent="0" algn="ctr">
              <a:buNone/>
              <a:defRPr sz="2000"/>
            </a:lvl2pPr>
            <a:lvl3pPr marL="914102" indent="0" algn="ctr">
              <a:buNone/>
              <a:defRPr sz="1800"/>
            </a:lvl3pPr>
            <a:lvl4pPr marL="1371154" indent="0" algn="ctr">
              <a:buNone/>
              <a:defRPr sz="1600"/>
            </a:lvl4pPr>
            <a:lvl5pPr marL="1828206" indent="0" algn="ctr">
              <a:buNone/>
              <a:defRPr sz="1600"/>
            </a:lvl5pPr>
            <a:lvl6pPr marL="2285258" indent="0" algn="ctr">
              <a:buNone/>
              <a:defRPr sz="1600"/>
            </a:lvl6pPr>
            <a:lvl7pPr marL="2742309" indent="0" algn="ctr">
              <a:buNone/>
              <a:defRPr sz="1600"/>
            </a:lvl7pPr>
            <a:lvl8pPr marL="3199360" indent="0" algn="ctr">
              <a:buNone/>
              <a:defRPr sz="1600"/>
            </a:lvl8pPr>
            <a:lvl9pPr marL="3656411" indent="0" algn="ctr">
              <a:buNone/>
              <a:defRPr sz="1600"/>
            </a:lvl9pPr>
          </a:lstStyle>
          <a:p>
            <a:r>
              <a:rPr lang="en-US"/>
              <a:t>Name surname, TT Month YYYY</a:t>
            </a:r>
          </a:p>
        </p:txBody>
      </p:sp>
      <p:sp>
        <p:nvSpPr>
          <p:cNvPr id="12" name="Grafik 8">
            <a:extLst>
              <a:ext uri="{FF2B5EF4-FFF2-40B4-BE49-F238E27FC236}">
                <a16:creationId xmlns:a16="http://schemas.microsoft.com/office/drawing/2014/main" id="{C344AFA9-4A8E-44CF-8CAF-1B96E944876B}"/>
              </a:ext>
            </a:extLst>
          </p:cNvPr>
          <p:cNvSpPr/>
          <p:nvPr userDrawn="1"/>
        </p:nvSpPr>
        <p:spPr bwMode="gray">
          <a:xfrm>
            <a:off x="10693402" y="5840016"/>
            <a:ext cx="1096433" cy="611145"/>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sz="2400"/>
          </a:p>
        </p:txBody>
      </p:sp>
      <p:sp>
        <p:nvSpPr>
          <p:cNvPr id="9" name="Bildplatzhalter 14">
            <a:extLst>
              <a:ext uri="{FF2B5EF4-FFF2-40B4-BE49-F238E27FC236}">
                <a16:creationId xmlns:a16="http://schemas.microsoft.com/office/drawing/2014/main" id="{C7FC146F-8647-4DFB-A98F-1133452643AB}"/>
              </a:ext>
            </a:extLst>
          </p:cNvPr>
          <p:cNvSpPr>
            <a:spLocks noGrp="1"/>
          </p:cNvSpPr>
          <p:nvPr>
            <p:ph type="pic" sz="quarter" idx="10" hasCustomPrompt="1"/>
          </p:nvPr>
        </p:nvSpPr>
        <p:spPr bwMode="gray">
          <a:xfrm>
            <a:off x="0" y="4807941"/>
            <a:ext cx="3092451" cy="2050060"/>
          </a:xfrm>
          <a:solidFill>
            <a:schemeClr val="bg1"/>
          </a:solidFill>
        </p:spPr>
        <p:txBody>
          <a:bodyPr/>
          <a:lstStyle>
            <a:lvl1pPr marL="0" indent="0" rtl="0">
              <a:buNone/>
              <a:defRPr/>
            </a:lvl1pPr>
          </a:lstStyle>
          <a:p>
            <a:r>
              <a:rPr lang="en-US"/>
              <a:t>Insert image from file by clicking on the icon</a:t>
            </a:r>
          </a:p>
        </p:txBody>
      </p:sp>
      <p:sp>
        <p:nvSpPr>
          <p:cNvPr id="10" name="Bildplatzhalter 4">
            <a:extLst>
              <a:ext uri="{FF2B5EF4-FFF2-40B4-BE49-F238E27FC236}">
                <a16:creationId xmlns:a16="http://schemas.microsoft.com/office/drawing/2014/main" id="{D01BF756-A092-4664-A90D-C8A1CD33A9C0}"/>
              </a:ext>
            </a:extLst>
          </p:cNvPr>
          <p:cNvSpPr>
            <a:spLocks noGrp="1"/>
          </p:cNvSpPr>
          <p:nvPr>
            <p:ph type="pic" sz="quarter" idx="12" hasCustomPrompt="1"/>
          </p:nvPr>
        </p:nvSpPr>
        <p:spPr bwMode="gray">
          <a:xfrm>
            <a:off x="0" y="-4098"/>
            <a:ext cx="3092451" cy="4813831"/>
          </a:xfrm>
          <a:solidFill>
            <a:schemeClr val="bg1"/>
          </a:solidFill>
        </p:spPr>
        <p:txBody>
          <a:bodyPr/>
          <a:lstStyle>
            <a:lvl1pPr marL="0" indent="0" rtl="0">
              <a:buNone/>
              <a:defRPr/>
            </a:lvl1pPr>
          </a:lstStyle>
          <a:p>
            <a:r>
              <a:rPr lang="en-US"/>
              <a:t>Insert image from file by clicking on the icon</a:t>
            </a:r>
          </a:p>
        </p:txBody>
      </p:sp>
    </p:spTree>
    <p:extLst>
      <p:ext uri="{BB962C8B-B14F-4D97-AF65-F5344CB8AC3E}">
        <p14:creationId xmlns:p14="http://schemas.microsoft.com/office/powerpoint/2010/main" val="275604520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ntent double">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1003205" y="1623222"/>
            <a:ext cx="4853617" cy="4384269"/>
          </a:xfrm>
          <a:prstGeom prst="rect">
            <a:avLst/>
          </a:prstGeom>
        </p:spPr>
        <p:txBody>
          <a:body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Inhaltsplatzhalter 2"/>
          <p:cNvSpPr>
            <a:spLocks noGrp="1"/>
          </p:cNvSpPr>
          <p:nvPr>
            <p:ph idx="12" hasCustomPrompt="1"/>
          </p:nvPr>
        </p:nvSpPr>
        <p:spPr>
          <a:xfrm>
            <a:off x="6191251" y="1623222"/>
            <a:ext cx="4992760" cy="4384269"/>
          </a:xfrm>
          <a:prstGeom prst="rect">
            <a:avLst/>
          </a:prstGeom>
        </p:spPr>
        <p:txBody>
          <a:body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8" name="Group 7">
            <a:extLst>
              <a:ext uri="{FF2B5EF4-FFF2-40B4-BE49-F238E27FC236}">
                <a16:creationId xmlns:a16="http://schemas.microsoft.com/office/drawing/2014/main" id="{78938FD4-31D6-4E44-9700-A2B156E3A4DC}"/>
              </a:ext>
            </a:extLst>
          </p:cNvPr>
          <p:cNvGrpSpPr/>
          <p:nvPr userDrawn="1"/>
        </p:nvGrpSpPr>
        <p:grpSpPr>
          <a:xfrm>
            <a:off x="496967" y="364836"/>
            <a:ext cx="216196" cy="434547"/>
            <a:chOff x="-22274" y="1505745"/>
            <a:chExt cx="1925121" cy="3870636"/>
          </a:xfrm>
        </p:grpSpPr>
        <p:sp>
          <p:nvSpPr>
            <p:cNvPr id="9" name="Gleichschenkliges Dreieck 26">
              <a:extLst>
                <a:ext uri="{FF2B5EF4-FFF2-40B4-BE49-F238E27FC236}">
                  <a16:creationId xmlns:a16="http://schemas.microsoft.com/office/drawing/2014/main" id="{811B97A8-259C-5240-A4A0-0E17257264A2}"/>
                </a:ext>
              </a:extLst>
            </p:cNvPr>
            <p:cNvSpPr/>
            <p:nvPr/>
          </p:nvSpPr>
          <p:spPr>
            <a:xfrm rot="5400000">
              <a:off x="-995031" y="2478502"/>
              <a:ext cx="3870636" cy="1925121"/>
            </a:xfrm>
            <a:prstGeom prst="triangle">
              <a:avLst>
                <a:gd name="adj" fmla="val 50244"/>
              </a:avLst>
            </a:prstGeom>
            <a:solidFill>
              <a:srgbClr val="E1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1"/>
            </a:p>
          </p:txBody>
        </p:sp>
        <p:sp>
          <p:nvSpPr>
            <p:cNvPr id="10" name="Gleichschenkliges Dreieck 8">
              <a:extLst>
                <a:ext uri="{FF2B5EF4-FFF2-40B4-BE49-F238E27FC236}">
                  <a16:creationId xmlns:a16="http://schemas.microsoft.com/office/drawing/2014/main" id="{C09F1F49-3DA2-4843-9525-15A1E4A03ADA}"/>
                </a:ext>
              </a:extLst>
            </p:cNvPr>
            <p:cNvSpPr/>
            <p:nvPr/>
          </p:nvSpPr>
          <p:spPr>
            <a:xfrm rot="16200000" flipV="1">
              <a:off x="-25156" y="3451061"/>
              <a:ext cx="1928202" cy="1922433"/>
            </a:xfrm>
            <a:custGeom>
              <a:avLst/>
              <a:gdLst>
                <a:gd name="connsiteX0" fmla="*/ 0 w 6284026"/>
                <a:gd name="connsiteY0" fmla="*/ 2895600 h 2895600"/>
                <a:gd name="connsiteX1" fmla="*/ 3052026 w 6284026"/>
                <a:gd name="connsiteY1" fmla="*/ 0 h 2895600"/>
                <a:gd name="connsiteX2" fmla="*/ 6284026 w 6284026"/>
                <a:gd name="connsiteY2" fmla="*/ 2895600 h 2895600"/>
                <a:gd name="connsiteX3" fmla="*/ 0 w 6284026"/>
                <a:gd name="connsiteY3" fmla="*/ 2895600 h 2895600"/>
                <a:gd name="connsiteX0" fmla="*/ 0 w 3064576"/>
                <a:gd name="connsiteY0" fmla="*/ 2895600 h 2895600"/>
                <a:gd name="connsiteX1" fmla="*/ 3052026 w 3064576"/>
                <a:gd name="connsiteY1" fmla="*/ 0 h 2895600"/>
                <a:gd name="connsiteX2" fmla="*/ 3064576 w 3064576"/>
                <a:gd name="connsiteY2" fmla="*/ 2895600 h 2895600"/>
                <a:gd name="connsiteX3" fmla="*/ 0 w 3064576"/>
                <a:gd name="connsiteY3" fmla="*/ 2895600 h 2895600"/>
                <a:gd name="connsiteX0" fmla="*/ 0 w 3064576"/>
                <a:gd name="connsiteY0" fmla="*/ 2899640 h 2899640"/>
                <a:gd name="connsiteX1" fmla="*/ 3056127 w 3064576"/>
                <a:gd name="connsiteY1" fmla="*/ 0 h 2899640"/>
                <a:gd name="connsiteX2" fmla="*/ 3064576 w 3064576"/>
                <a:gd name="connsiteY2" fmla="*/ 2899640 h 2899640"/>
                <a:gd name="connsiteX3" fmla="*/ 0 w 3064576"/>
                <a:gd name="connsiteY3" fmla="*/ 2899640 h 2899640"/>
                <a:gd name="connsiteX0" fmla="*/ 0 w 3065564"/>
                <a:gd name="connsiteY0" fmla="*/ 2891556 h 2891556"/>
                <a:gd name="connsiteX1" fmla="*/ 3064327 w 3065564"/>
                <a:gd name="connsiteY1" fmla="*/ 1 h 2891556"/>
                <a:gd name="connsiteX2" fmla="*/ 3064576 w 3065564"/>
                <a:gd name="connsiteY2" fmla="*/ 2891556 h 2891556"/>
                <a:gd name="connsiteX3" fmla="*/ 0 w 3065564"/>
                <a:gd name="connsiteY3" fmla="*/ 2891556 h 2891556"/>
              </a:gdLst>
              <a:ahLst/>
              <a:cxnLst>
                <a:cxn ang="0">
                  <a:pos x="connsiteX0" y="connsiteY0"/>
                </a:cxn>
                <a:cxn ang="0">
                  <a:pos x="connsiteX1" y="connsiteY1"/>
                </a:cxn>
                <a:cxn ang="0">
                  <a:pos x="connsiteX2" y="connsiteY2"/>
                </a:cxn>
                <a:cxn ang="0">
                  <a:pos x="connsiteX3" y="connsiteY3"/>
                </a:cxn>
              </a:cxnLst>
              <a:rect l="l" t="t" r="r" b="b"/>
              <a:pathLst>
                <a:path w="3065564" h="2891556">
                  <a:moveTo>
                    <a:pt x="0" y="2891556"/>
                  </a:moveTo>
                  <a:lnTo>
                    <a:pt x="3064327" y="1"/>
                  </a:lnTo>
                  <a:cubicBezTo>
                    <a:pt x="3068510" y="965201"/>
                    <a:pt x="3060393" y="1926356"/>
                    <a:pt x="3064576" y="2891556"/>
                  </a:cubicBezTo>
                  <a:lnTo>
                    <a:pt x="0" y="2891556"/>
                  </a:lnTo>
                  <a:close/>
                </a:path>
              </a:pathLst>
            </a:custGeom>
            <a:solidFill>
              <a:srgbClr val="AF02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1"/>
            </a:p>
          </p:txBody>
        </p:sp>
      </p:grpSp>
      <p:sp>
        <p:nvSpPr>
          <p:cNvPr id="11" name="Titel 1">
            <a:extLst>
              <a:ext uri="{FF2B5EF4-FFF2-40B4-BE49-F238E27FC236}">
                <a16:creationId xmlns:a16="http://schemas.microsoft.com/office/drawing/2014/main" id="{950598C6-B4BB-3E44-BE97-D065C25F8635}"/>
              </a:ext>
            </a:extLst>
          </p:cNvPr>
          <p:cNvSpPr>
            <a:spLocks noGrp="1"/>
          </p:cNvSpPr>
          <p:nvPr>
            <p:ph type="title" hasCustomPrompt="1"/>
          </p:nvPr>
        </p:nvSpPr>
        <p:spPr>
          <a:xfrm>
            <a:off x="1000976" y="368122"/>
            <a:ext cx="10183491" cy="379508"/>
          </a:xfrm>
        </p:spPr>
        <p:txBody>
          <a:bodyPr/>
          <a:lstStyle>
            <a:lvl1pPr>
              <a:defRPr cap="all" baseline="0"/>
            </a:lvl1pPr>
          </a:lstStyle>
          <a:p>
            <a:r>
              <a:rPr lang="en-US" noProof="0"/>
              <a:t>CLICK to add title</a:t>
            </a:r>
          </a:p>
        </p:txBody>
      </p:sp>
      <p:sp>
        <p:nvSpPr>
          <p:cNvPr id="12" name="Rectangle 4">
            <a:extLst>
              <a:ext uri="{FF2B5EF4-FFF2-40B4-BE49-F238E27FC236}">
                <a16:creationId xmlns:a16="http://schemas.microsoft.com/office/drawing/2014/main" id="{365B8C7F-7056-CB4C-B9E5-C817B8B0AA28}"/>
              </a:ext>
            </a:extLst>
          </p:cNvPr>
          <p:cNvSpPr>
            <a:spLocks noGrp="1" noChangeArrowheads="1"/>
          </p:cNvSpPr>
          <p:nvPr>
            <p:ph type="subTitle" idx="13" hasCustomPrompt="1"/>
          </p:nvPr>
        </p:nvSpPr>
        <p:spPr>
          <a:xfrm>
            <a:off x="1000976" y="818398"/>
            <a:ext cx="10183491" cy="379508"/>
          </a:xfrm>
          <a:prstGeom prst="rect">
            <a:avLst/>
          </a:prstGeom>
        </p:spPr>
        <p:txBody>
          <a:bodyPr/>
          <a:lstStyle>
            <a:lvl1pPr marL="0" indent="0">
              <a:spcAft>
                <a:spcPts val="0"/>
              </a:spcAft>
              <a:buFontTx/>
              <a:buNone/>
              <a:defRPr sz="2664" b="0" i="0" cap="all" baseline="0">
                <a:solidFill>
                  <a:srgbClr val="5F6973"/>
                </a:solidFill>
                <a:latin typeface="Segoe UI" panose="020B0502040204020203" pitchFamily="34" charset="0"/>
                <a:cs typeface="Segoe UI" panose="020B0502040204020203" pitchFamily="34" charset="0"/>
              </a:defRPr>
            </a:lvl1pPr>
          </a:lstStyle>
          <a:p>
            <a:pPr lvl="0"/>
            <a:r>
              <a:rPr lang="en-US" noProof="0"/>
              <a:t>Click to add subtitle</a:t>
            </a:r>
          </a:p>
        </p:txBody>
      </p:sp>
      <p:sp>
        <p:nvSpPr>
          <p:cNvPr id="2" name="Slide Number Placeholder 1">
            <a:extLst>
              <a:ext uri="{FF2B5EF4-FFF2-40B4-BE49-F238E27FC236}">
                <a16:creationId xmlns:a16="http://schemas.microsoft.com/office/drawing/2014/main" id="{2F9353A6-BBA0-A941-9C50-727FE24BF128}"/>
              </a:ext>
            </a:extLst>
          </p:cNvPr>
          <p:cNvSpPr>
            <a:spLocks noGrp="1"/>
          </p:cNvSpPr>
          <p:nvPr>
            <p:ph type="sldNum" sz="quarter" idx="14"/>
          </p:nvPr>
        </p:nvSpPr>
        <p:spPr/>
        <p:txBody>
          <a:bodyPr/>
          <a:lstStyle/>
          <a:p>
            <a:pPr algn="r"/>
            <a:fld id="{D3921A94-2C06-EF44-A870-A48BF422ADBF}" type="slidenum">
              <a:rPr lang="de-DE" smtClean="0"/>
              <a:pPr algn="r"/>
              <a:t>‹#›</a:t>
            </a:fld>
            <a:endParaRPr lang="de-DE"/>
          </a:p>
        </p:txBody>
      </p:sp>
      <p:sp>
        <p:nvSpPr>
          <p:cNvPr id="16" name="Date Placeholder 3">
            <a:extLst>
              <a:ext uri="{FF2B5EF4-FFF2-40B4-BE49-F238E27FC236}">
                <a16:creationId xmlns:a16="http://schemas.microsoft.com/office/drawing/2014/main" id="{BCCCA236-2130-5240-B610-A2D15C461846}"/>
              </a:ext>
            </a:extLst>
          </p:cNvPr>
          <p:cNvSpPr>
            <a:spLocks noGrp="1"/>
          </p:cNvSpPr>
          <p:nvPr>
            <p:ph type="dt" sz="half" idx="2"/>
          </p:nvPr>
        </p:nvSpPr>
        <p:spPr>
          <a:xfrm>
            <a:off x="7686907" y="6368092"/>
            <a:ext cx="1690365" cy="167165"/>
          </a:xfrm>
          <a:prstGeom prst="rect">
            <a:avLst/>
          </a:prstGeom>
          <a:noFill/>
          <a:ln>
            <a:noFill/>
          </a:ln>
          <a:effectLst/>
        </p:spPr>
        <p:txBody>
          <a:bodyPr vert="horz" wrap="square" lIns="0" tIns="0" rIns="0" bIns="0" numCol="1" anchor="t" anchorCtr="0" compatLnSpc="1">
            <a:prstTxWarp prst="textNoShape">
              <a:avLst/>
            </a:prstTxWarp>
          </a:bodyPr>
          <a:lstStyle>
            <a:lvl1pPr algn="ctr">
              <a:defRPr lang="en-US" sz="1067" b="0" i="0" smtClean="0">
                <a:solidFill>
                  <a:srgbClr val="5F6973"/>
                </a:solidFill>
                <a:latin typeface="Segoe UI Light" panose="020B0502040204020203" pitchFamily="34" charset="0"/>
                <a:cs typeface="Segoe UI Light" panose="020B0502040204020203" pitchFamily="34" charset="0"/>
              </a:defRPr>
            </a:lvl1pPr>
          </a:lstStyle>
          <a:p>
            <a:endParaRPr lang="de-DE"/>
          </a:p>
        </p:txBody>
      </p:sp>
      <p:sp>
        <p:nvSpPr>
          <p:cNvPr id="13" name="Rectangle 5">
            <a:extLst>
              <a:ext uri="{FF2B5EF4-FFF2-40B4-BE49-F238E27FC236}">
                <a16:creationId xmlns:a16="http://schemas.microsoft.com/office/drawing/2014/main" id="{E47B5D7E-0C08-4C6C-9429-EE35C908A15D}"/>
              </a:ext>
            </a:extLst>
          </p:cNvPr>
          <p:cNvSpPr>
            <a:spLocks noGrp="1" noChangeArrowheads="1"/>
          </p:cNvSpPr>
          <p:nvPr>
            <p:ph type="ftr" sz="quarter" idx="3"/>
          </p:nvPr>
        </p:nvSpPr>
        <p:spPr bwMode="gray">
          <a:xfrm>
            <a:off x="1003200" y="6368093"/>
            <a:ext cx="4731059" cy="161697"/>
          </a:xfrm>
          <a:prstGeom prst="rect">
            <a:avLst/>
          </a:prstGeom>
          <a:noFill/>
          <a:ln>
            <a:noFill/>
          </a:ln>
          <a:effectLst/>
        </p:spPr>
        <p:txBody>
          <a:bodyPr vert="horz" wrap="square" lIns="0" tIns="0" rIns="0" bIns="0" numCol="1" anchor="t" anchorCtr="0" compatLnSpc="1">
            <a:prstTxWarp prst="textNoShape">
              <a:avLst/>
            </a:prstTxWarp>
          </a:bodyPr>
          <a:lstStyle>
            <a:lvl1pPr algn="r">
              <a:lnSpc>
                <a:spcPct val="100000"/>
              </a:lnSpc>
              <a:buClrTx/>
              <a:buSzTx/>
              <a:defRPr sz="1067" b="0" i="0" smtClean="0">
                <a:solidFill>
                  <a:srgbClr val="5F6973"/>
                </a:solidFill>
                <a:latin typeface="Segoe UI Light" panose="020B0502040204020203" pitchFamily="34" charset="0"/>
                <a:cs typeface="Segoe UI Light" panose="020B0502040204020203" pitchFamily="34" charset="0"/>
              </a:defRPr>
            </a:lvl1pPr>
          </a:lstStyle>
          <a:p>
            <a:pPr algn="l">
              <a:defRPr/>
            </a:pPr>
            <a:r>
              <a:rPr lang="en-US"/>
              <a:t>Presentation title</a:t>
            </a:r>
          </a:p>
        </p:txBody>
      </p:sp>
    </p:spTree>
    <p:extLst>
      <p:ext uri="{BB962C8B-B14F-4D97-AF65-F5344CB8AC3E}">
        <p14:creationId xmlns:p14="http://schemas.microsoft.com/office/powerpoint/2010/main" val="311694660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ntent singl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00976" y="368122"/>
            <a:ext cx="10183491" cy="379508"/>
          </a:xfrm>
        </p:spPr>
        <p:txBody>
          <a:bodyPr/>
          <a:lstStyle>
            <a:lvl1pPr>
              <a:defRPr cap="all" baseline="0"/>
            </a:lvl1pPr>
          </a:lstStyle>
          <a:p>
            <a:r>
              <a:rPr lang="en-US" noProof="0"/>
              <a:t>CLICK TO ADD TITLE</a:t>
            </a:r>
          </a:p>
        </p:txBody>
      </p:sp>
      <p:grpSp>
        <p:nvGrpSpPr>
          <p:cNvPr id="7" name="Group 6">
            <a:extLst>
              <a:ext uri="{FF2B5EF4-FFF2-40B4-BE49-F238E27FC236}">
                <a16:creationId xmlns:a16="http://schemas.microsoft.com/office/drawing/2014/main" id="{18FA87DE-28D5-DD4C-AF20-166D41355771}"/>
              </a:ext>
            </a:extLst>
          </p:cNvPr>
          <p:cNvGrpSpPr/>
          <p:nvPr userDrawn="1"/>
        </p:nvGrpSpPr>
        <p:grpSpPr>
          <a:xfrm>
            <a:off x="496967" y="364836"/>
            <a:ext cx="216196" cy="434547"/>
            <a:chOff x="-22274" y="1505745"/>
            <a:chExt cx="1925121" cy="3870636"/>
          </a:xfrm>
        </p:grpSpPr>
        <p:sp>
          <p:nvSpPr>
            <p:cNvPr id="8" name="Gleichschenkliges Dreieck 26">
              <a:extLst>
                <a:ext uri="{FF2B5EF4-FFF2-40B4-BE49-F238E27FC236}">
                  <a16:creationId xmlns:a16="http://schemas.microsoft.com/office/drawing/2014/main" id="{29734D31-C539-8541-9F81-8F8186F54039}"/>
                </a:ext>
              </a:extLst>
            </p:cNvPr>
            <p:cNvSpPr/>
            <p:nvPr/>
          </p:nvSpPr>
          <p:spPr>
            <a:xfrm rot="5400000">
              <a:off x="-995031" y="2478502"/>
              <a:ext cx="3870636" cy="1925121"/>
            </a:xfrm>
            <a:prstGeom prst="triangle">
              <a:avLst>
                <a:gd name="adj" fmla="val 50244"/>
              </a:avLst>
            </a:prstGeom>
            <a:solidFill>
              <a:srgbClr val="E1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1"/>
            </a:p>
          </p:txBody>
        </p:sp>
        <p:sp>
          <p:nvSpPr>
            <p:cNvPr id="9" name="Gleichschenkliges Dreieck 8">
              <a:extLst>
                <a:ext uri="{FF2B5EF4-FFF2-40B4-BE49-F238E27FC236}">
                  <a16:creationId xmlns:a16="http://schemas.microsoft.com/office/drawing/2014/main" id="{44EEFF01-7446-0049-B86B-5A1F6B2BE1E8}"/>
                </a:ext>
              </a:extLst>
            </p:cNvPr>
            <p:cNvSpPr/>
            <p:nvPr/>
          </p:nvSpPr>
          <p:spPr>
            <a:xfrm rot="16200000" flipV="1">
              <a:off x="-25156" y="3451061"/>
              <a:ext cx="1928202" cy="1922433"/>
            </a:xfrm>
            <a:custGeom>
              <a:avLst/>
              <a:gdLst>
                <a:gd name="connsiteX0" fmla="*/ 0 w 6284026"/>
                <a:gd name="connsiteY0" fmla="*/ 2895600 h 2895600"/>
                <a:gd name="connsiteX1" fmla="*/ 3052026 w 6284026"/>
                <a:gd name="connsiteY1" fmla="*/ 0 h 2895600"/>
                <a:gd name="connsiteX2" fmla="*/ 6284026 w 6284026"/>
                <a:gd name="connsiteY2" fmla="*/ 2895600 h 2895600"/>
                <a:gd name="connsiteX3" fmla="*/ 0 w 6284026"/>
                <a:gd name="connsiteY3" fmla="*/ 2895600 h 2895600"/>
                <a:gd name="connsiteX0" fmla="*/ 0 w 3064576"/>
                <a:gd name="connsiteY0" fmla="*/ 2895600 h 2895600"/>
                <a:gd name="connsiteX1" fmla="*/ 3052026 w 3064576"/>
                <a:gd name="connsiteY1" fmla="*/ 0 h 2895600"/>
                <a:gd name="connsiteX2" fmla="*/ 3064576 w 3064576"/>
                <a:gd name="connsiteY2" fmla="*/ 2895600 h 2895600"/>
                <a:gd name="connsiteX3" fmla="*/ 0 w 3064576"/>
                <a:gd name="connsiteY3" fmla="*/ 2895600 h 2895600"/>
                <a:gd name="connsiteX0" fmla="*/ 0 w 3064576"/>
                <a:gd name="connsiteY0" fmla="*/ 2899640 h 2899640"/>
                <a:gd name="connsiteX1" fmla="*/ 3056127 w 3064576"/>
                <a:gd name="connsiteY1" fmla="*/ 0 h 2899640"/>
                <a:gd name="connsiteX2" fmla="*/ 3064576 w 3064576"/>
                <a:gd name="connsiteY2" fmla="*/ 2899640 h 2899640"/>
                <a:gd name="connsiteX3" fmla="*/ 0 w 3064576"/>
                <a:gd name="connsiteY3" fmla="*/ 2899640 h 2899640"/>
                <a:gd name="connsiteX0" fmla="*/ 0 w 3065564"/>
                <a:gd name="connsiteY0" fmla="*/ 2891556 h 2891556"/>
                <a:gd name="connsiteX1" fmla="*/ 3064327 w 3065564"/>
                <a:gd name="connsiteY1" fmla="*/ 1 h 2891556"/>
                <a:gd name="connsiteX2" fmla="*/ 3064576 w 3065564"/>
                <a:gd name="connsiteY2" fmla="*/ 2891556 h 2891556"/>
                <a:gd name="connsiteX3" fmla="*/ 0 w 3065564"/>
                <a:gd name="connsiteY3" fmla="*/ 2891556 h 2891556"/>
              </a:gdLst>
              <a:ahLst/>
              <a:cxnLst>
                <a:cxn ang="0">
                  <a:pos x="connsiteX0" y="connsiteY0"/>
                </a:cxn>
                <a:cxn ang="0">
                  <a:pos x="connsiteX1" y="connsiteY1"/>
                </a:cxn>
                <a:cxn ang="0">
                  <a:pos x="connsiteX2" y="connsiteY2"/>
                </a:cxn>
                <a:cxn ang="0">
                  <a:pos x="connsiteX3" y="connsiteY3"/>
                </a:cxn>
              </a:cxnLst>
              <a:rect l="l" t="t" r="r" b="b"/>
              <a:pathLst>
                <a:path w="3065564" h="2891556">
                  <a:moveTo>
                    <a:pt x="0" y="2891556"/>
                  </a:moveTo>
                  <a:lnTo>
                    <a:pt x="3064327" y="1"/>
                  </a:lnTo>
                  <a:cubicBezTo>
                    <a:pt x="3068510" y="965201"/>
                    <a:pt x="3060393" y="1926356"/>
                    <a:pt x="3064576" y="2891556"/>
                  </a:cubicBezTo>
                  <a:lnTo>
                    <a:pt x="0" y="2891556"/>
                  </a:lnTo>
                  <a:close/>
                </a:path>
              </a:pathLst>
            </a:custGeom>
            <a:solidFill>
              <a:srgbClr val="AF02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1"/>
            </a:p>
          </p:txBody>
        </p:sp>
      </p:grpSp>
      <p:sp>
        <p:nvSpPr>
          <p:cNvPr id="4" name="Slide Number Placeholder 3">
            <a:extLst>
              <a:ext uri="{FF2B5EF4-FFF2-40B4-BE49-F238E27FC236}">
                <a16:creationId xmlns:a16="http://schemas.microsoft.com/office/drawing/2014/main" id="{C980285A-8F83-8249-9C2B-6A76C4DFFBBE}"/>
              </a:ext>
            </a:extLst>
          </p:cNvPr>
          <p:cNvSpPr>
            <a:spLocks noGrp="1"/>
          </p:cNvSpPr>
          <p:nvPr>
            <p:ph type="sldNum" sz="quarter" idx="13"/>
          </p:nvPr>
        </p:nvSpPr>
        <p:spPr/>
        <p:txBody>
          <a:bodyPr/>
          <a:lstStyle/>
          <a:p>
            <a:pPr algn="r"/>
            <a:fld id="{D3921A94-2C06-EF44-A870-A48BF422ADBF}" type="slidenum">
              <a:rPr lang="de-DE" smtClean="0"/>
              <a:pPr algn="r"/>
              <a:t>‹#›</a:t>
            </a:fld>
            <a:endParaRPr lang="de-DE"/>
          </a:p>
        </p:txBody>
      </p:sp>
      <p:sp>
        <p:nvSpPr>
          <p:cNvPr id="10" name="Rectangle 4">
            <a:extLst>
              <a:ext uri="{FF2B5EF4-FFF2-40B4-BE49-F238E27FC236}">
                <a16:creationId xmlns:a16="http://schemas.microsoft.com/office/drawing/2014/main" id="{5EBD1321-DA9D-4540-A695-1A19CB21ADB4}"/>
              </a:ext>
            </a:extLst>
          </p:cNvPr>
          <p:cNvSpPr>
            <a:spLocks noGrp="1" noChangeArrowheads="1"/>
          </p:cNvSpPr>
          <p:nvPr>
            <p:ph type="subTitle" idx="14" hasCustomPrompt="1"/>
          </p:nvPr>
        </p:nvSpPr>
        <p:spPr>
          <a:xfrm>
            <a:off x="1000976" y="818398"/>
            <a:ext cx="10183491" cy="379508"/>
          </a:xfrm>
          <a:prstGeom prst="rect">
            <a:avLst/>
          </a:prstGeom>
        </p:spPr>
        <p:txBody>
          <a:bodyPr/>
          <a:lstStyle>
            <a:lvl1pPr marL="0" indent="0">
              <a:spcAft>
                <a:spcPts val="0"/>
              </a:spcAft>
              <a:buFontTx/>
              <a:buNone/>
              <a:defRPr sz="2664" b="0" i="0" cap="all" baseline="0">
                <a:solidFill>
                  <a:srgbClr val="5F6973"/>
                </a:solidFill>
                <a:latin typeface="Segoe UI" panose="020B0502040204020203" pitchFamily="34" charset="0"/>
                <a:cs typeface="Segoe UI" panose="020B0502040204020203" pitchFamily="34" charset="0"/>
              </a:defRPr>
            </a:lvl1pPr>
          </a:lstStyle>
          <a:p>
            <a:pPr lvl="0"/>
            <a:r>
              <a:rPr lang="en-US" noProof="0"/>
              <a:t>CLICK TO ADD SUBTITLE</a:t>
            </a:r>
          </a:p>
        </p:txBody>
      </p:sp>
      <p:sp>
        <p:nvSpPr>
          <p:cNvPr id="11" name="Content Placeholder 10">
            <a:extLst>
              <a:ext uri="{FF2B5EF4-FFF2-40B4-BE49-F238E27FC236}">
                <a16:creationId xmlns:a16="http://schemas.microsoft.com/office/drawing/2014/main" id="{9C1BD920-F17D-3A41-895A-707D6BA834EE}"/>
              </a:ext>
            </a:extLst>
          </p:cNvPr>
          <p:cNvSpPr>
            <a:spLocks noGrp="1"/>
          </p:cNvSpPr>
          <p:nvPr>
            <p:ph sz="quarter" idx="15" hasCustomPrompt="1"/>
          </p:nvPr>
        </p:nvSpPr>
        <p:spPr>
          <a:xfrm>
            <a:off x="1007534" y="1604435"/>
            <a:ext cx="10176933" cy="4415367"/>
          </a:xfrm>
        </p:spPr>
        <p:txBody>
          <a:bodyPr/>
          <a:lstStyle/>
          <a:p>
            <a:pPr lvl="0"/>
            <a:r>
              <a:rPr lang="en-GB"/>
              <a:t>Click to add text</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Rectangle 5">
            <a:extLst>
              <a:ext uri="{FF2B5EF4-FFF2-40B4-BE49-F238E27FC236}">
                <a16:creationId xmlns:a16="http://schemas.microsoft.com/office/drawing/2014/main" id="{753BD1D0-7819-A940-9FBA-907B26C2FC4D}"/>
              </a:ext>
            </a:extLst>
          </p:cNvPr>
          <p:cNvSpPr>
            <a:spLocks noGrp="1" noChangeArrowheads="1"/>
          </p:cNvSpPr>
          <p:nvPr>
            <p:ph type="ftr" sz="quarter" idx="3"/>
          </p:nvPr>
        </p:nvSpPr>
        <p:spPr bwMode="gray">
          <a:xfrm>
            <a:off x="1003200" y="6368093"/>
            <a:ext cx="4731059" cy="161697"/>
          </a:xfrm>
          <a:prstGeom prst="rect">
            <a:avLst/>
          </a:prstGeom>
          <a:noFill/>
          <a:ln>
            <a:noFill/>
          </a:ln>
          <a:effectLst/>
        </p:spPr>
        <p:txBody>
          <a:bodyPr vert="horz" wrap="square" lIns="0" tIns="0" rIns="0" bIns="0" numCol="1" anchor="t" anchorCtr="0" compatLnSpc="1">
            <a:prstTxWarp prst="textNoShape">
              <a:avLst/>
            </a:prstTxWarp>
          </a:bodyPr>
          <a:lstStyle>
            <a:lvl1pPr algn="r">
              <a:lnSpc>
                <a:spcPct val="100000"/>
              </a:lnSpc>
              <a:buClrTx/>
              <a:buSzTx/>
              <a:defRPr sz="1067" b="0" i="0" smtClean="0">
                <a:solidFill>
                  <a:srgbClr val="5F6973"/>
                </a:solidFill>
                <a:latin typeface="Segoe UI Light" panose="020B0502040204020203" pitchFamily="34" charset="0"/>
                <a:cs typeface="Segoe UI Light" panose="020B0502040204020203" pitchFamily="34" charset="0"/>
              </a:defRPr>
            </a:lvl1pPr>
          </a:lstStyle>
          <a:p>
            <a:pPr algn="l">
              <a:defRPr/>
            </a:pPr>
            <a:r>
              <a:rPr lang="en-US"/>
              <a:t>Presentation title</a:t>
            </a:r>
          </a:p>
        </p:txBody>
      </p:sp>
      <p:sp>
        <p:nvSpPr>
          <p:cNvPr id="15" name="Date Placeholder 3">
            <a:extLst>
              <a:ext uri="{FF2B5EF4-FFF2-40B4-BE49-F238E27FC236}">
                <a16:creationId xmlns:a16="http://schemas.microsoft.com/office/drawing/2014/main" id="{4F57CFAE-195F-7248-BD97-6CF0B86FE38A}"/>
              </a:ext>
            </a:extLst>
          </p:cNvPr>
          <p:cNvSpPr>
            <a:spLocks noGrp="1"/>
          </p:cNvSpPr>
          <p:nvPr>
            <p:ph type="dt" sz="half" idx="2"/>
          </p:nvPr>
        </p:nvSpPr>
        <p:spPr>
          <a:xfrm>
            <a:off x="7686907" y="6368092"/>
            <a:ext cx="1690365" cy="167165"/>
          </a:xfrm>
          <a:prstGeom prst="rect">
            <a:avLst/>
          </a:prstGeom>
          <a:noFill/>
          <a:ln>
            <a:noFill/>
          </a:ln>
          <a:effectLst/>
        </p:spPr>
        <p:txBody>
          <a:bodyPr vert="horz" wrap="square" lIns="0" tIns="0" rIns="0" bIns="0" numCol="1" anchor="t" anchorCtr="0" compatLnSpc="1">
            <a:prstTxWarp prst="textNoShape">
              <a:avLst/>
            </a:prstTxWarp>
          </a:bodyPr>
          <a:lstStyle>
            <a:lvl1pPr algn="ctr">
              <a:defRPr lang="en-US" sz="1067" b="0" i="0" smtClean="0">
                <a:solidFill>
                  <a:srgbClr val="5F6973"/>
                </a:solidFill>
                <a:latin typeface="Segoe UI Light" panose="020B0502040204020203" pitchFamily="34" charset="0"/>
                <a:cs typeface="Segoe UI Light" panose="020B0502040204020203" pitchFamily="34" charset="0"/>
              </a:defRPr>
            </a:lvl1pPr>
          </a:lstStyle>
          <a:p>
            <a:endParaRPr lang="de-DE"/>
          </a:p>
        </p:txBody>
      </p:sp>
    </p:spTree>
    <p:extLst>
      <p:ext uri="{BB962C8B-B14F-4D97-AF65-F5344CB8AC3E}">
        <p14:creationId xmlns:p14="http://schemas.microsoft.com/office/powerpoint/2010/main" val="30459782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B416474-112C-72F9-F13D-8ACB42075C3E}"/>
              </a:ext>
            </a:extLst>
          </p:cNvPr>
          <p:cNvSpPr>
            <a:spLocks noGrp="1"/>
          </p:cNvSpPr>
          <p:nvPr>
            <p:ph type="dt" sz="half" idx="10"/>
          </p:nvPr>
        </p:nvSpPr>
        <p:spPr/>
        <p:txBody>
          <a:bodyPr/>
          <a:lstStyle>
            <a:lvl1pPr>
              <a:defRPr/>
            </a:lvl1pPr>
          </a:lstStyle>
          <a:p>
            <a:fld id="{E39BA9D1-14AF-4A86-8A28-B61D8A7178DB}" type="datetimeFigureOut">
              <a:rPr lang="en-US" altLang="zh-TW"/>
              <a:pPr/>
              <a:t>7/17/2025</a:t>
            </a:fld>
            <a:endParaRPr lang="en-US" altLang="zh-TW"/>
          </a:p>
        </p:txBody>
      </p:sp>
      <p:sp>
        <p:nvSpPr>
          <p:cNvPr id="3" name="Footer Placeholder 4">
            <a:extLst>
              <a:ext uri="{FF2B5EF4-FFF2-40B4-BE49-F238E27FC236}">
                <a16:creationId xmlns:a16="http://schemas.microsoft.com/office/drawing/2014/main" id="{F4FBE6CA-66B4-347E-62A0-93FD7AD109A2}"/>
              </a:ext>
            </a:extLst>
          </p:cNvPr>
          <p:cNvSpPr>
            <a:spLocks noGrp="1"/>
          </p:cNvSpPr>
          <p:nvPr>
            <p:ph type="ftr" sz="quarter" idx="11"/>
          </p:nvPr>
        </p:nvSpPr>
        <p:spPr/>
        <p:txBody>
          <a:bodyPr/>
          <a:lstStyle>
            <a:lvl1pPr>
              <a:defRPr/>
            </a:lvl1pPr>
          </a:lstStyle>
          <a:p>
            <a:endParaRPr lang="en-US" altLang="zh-TW"/>
          </a:p>
        </p:txBody>
      </p:sp>
      <p:sp>
        <p:nvSpPr>
          <p:cNvPr id="4" name="Slide Number Placeholder 5">
            <a:extLst>
              <a:ext uri="{FF2B5EF4-FFF2-40B4-BE49-F238E27FC236}">
                <a16:creationId xmlns:a16="http://schemas.microsoft.com/office/drawing/2014/main" id="{A4D3A016-2100-D300-2964-ABD363E981FA}"/>
              </a:ext>
            </a:extLst>
          </p:cNvPr>
          <p:cNvSpPr>
            <a:spLocks noGrp="1"/>
          </p:cNvSpPr>
          <p:nvPr>
            <p:ph type="sldNum" sz="quarter" idx="12"/>
          </p:nvPr>
        </p:nvSpPr>
        <p:spPr/>
        <p:txBody>
          <a:bodyPr/>
          <a:lstStyle>
            <a:lvl1pPr>
              <a:defRPr/>
            </a:lvl1pPr>
          </a:lstStyle>
          <a:p>
            <a:fld id="{32177DFC-58F9-44C1-AECA-49A7B87520A8}" type="slidenum">
              <a:rPr lang="en-US" altLang="zh-TW"/>
              <a:pPr/>
              <a:t>‹#›</a:t>
            </a:fld>
            <a:endParaRPr lang="en-US" altLang="zh-TW"/>
          </a:p>
        </p:txBody>
      </p:sp>
    </p:spTree>
    <p:extLst>
      <p:ext uri="{BB962C8B-B14F-4D97-AF65-F5344CB8AC3E}">
        <p14:creationId xmlns:p14="http://schemas.microsoft.com/office/powerpoint/2010/main" val="24798660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2 pictures + text, 3 columns">
    <p:spTree>
      <p:nvGrpSpPr>
        <p:cNvPr id="1" name=""/>
        <p:cNvGrpSpPr/>
        <p:nvPr/>
      </p:nvGrpSpPr>
      <p:grpSpPr>
        <a:xfrm>
          <a:off x="0" y="0"/>
          <a:ext cx="0" cy="0"/>
          <a:chOff x="0" y="0"/>
          <a:chExt cx="0" cy="0"/>
        </a:xfrm>
      </p:grpSpPr>
      <p:sp>
        <p:nvSpPr>
          <p:cNvPr id="16" name="Textplatzhalter 6">
            <a:extLst>
              <a:ext uri="{FF2B5EF4-FFF2-40B4-BE49-F238E27FC236}">
                <a16:creationId xmlns:a16="http://schemas.microsoft.com/office/drawing/2014/main" id="{3AACC9B9-9B55-4885-94F4-E1299B0A5225}"/>
              </a:ext>
            </a:extLst>
          </p:cNvPr>
          <p:cNvSpPr>
            <a:spLocks noGrp="1"/>
          </p:cNvSpPr>
          <p:nvPr>
            <p:ph type="body" sz="quarter" idx="14" hasCustomPrompt="1"/>
          </p:nvPr>
        </p:nvSpPr>
        <p:spPr>
          <a:xfrm>
            <a:off x="400052" y="4021138"/>
            <a:ext cx="3656216" cy="303039"/>
          </a:xfrm>
        </p:spPr>
        <p:txBody>
          <a:bodyPr>
            <a:noAutofit/>
          </a:bodyPr>
          <a:lstStyle>
            <a:lvl1pPr marL="0" indent="0" rtl="0">
              <a:buNone/>
              <a:defRPr b="1">
                <a:solidFill>
                  <a:schemeClr val="accent1"/>
                </a:solidFill>
                <a:latin typeface="+mj-lt"/>
                <a:ea typeface="GT Flexa Bl" pitchFamily="2" charset="0"/>
                <a:cs typeface="GT Flexa Bl" pitchFamily="2" charset="0"/>
              </a:defRPr>
            </a:lvl1pPr>
          </a:lstStyle>
          <a:p>
            <a:pPr lvl="0"/>
            <a:r>
              <a:rPr lang="en-US"/>
              <a:t>Subtitle, Segoe UI, 12pt</a:t>
            </a:r>
          </a:p>
        </p:txBody>
      </p:sp>
      <p:sp>
        <p:nvSpPr>
          <p:cNvPr id="3" name="Fußzeilenplatzhalter 2">
            <a:extLst>
              <a:ext uri="{FF2B5EF4-FFF2-40B4-BE49-F238E27FC236}">
                <a16:creationId xmlns:a16="http://schemas.microsoft.com/office/drawing/2014/main" id="{51200277-76DC-4BE1-B954-3B864DF3D924}"/>
              </a:ext>
            </a:extLst>
          </p:cNvPr>
          <p:cNvSpPr>
            <a:spLocks noGrp="1"/>
          </p:cNvSpPr>
          <p:nvPr>
            <p:ph type="ftr" sz="quarter" idx="10"/>
          </p:nvPr>
        </p:nvSpPr>
        <p:spPr/>
        <p:txBody>
          <a:bodyPr/>
          <a:lstStyle/>
          <a:p>
            <a:r>
              <a:rPr lang="en-US"/>
              <a:t>Presentation title</a:t>
            </a:r>
          </a:p>
        </p:txBody>
      </p:sp>
      <p:sp>
        <p:nvSpPr>
          <p:cNvPr id="4" name="Foliennummernplatzhalter 3">
            <a:extLst>
              <a:ext uri="{FF2B5EF4-FFF2-40B4-BE49-F238E27FC236}">
                <a16:creationId xmlns:a16="http://schemas.microsoft.com/office/drawing/2014/main" id="{3D0E64E7-EF00-49C8-8764-7140FEFF5EEE}"/>
              </a:ext>
            </a:extLst>
          </p:cNvPr>
          <p:cNvSpPr>
            <a:spLocks noGrp="1"/>
          </p:cNvSpPr>
          <p:nvPr>
            <p:ph type="sldNum" sz="quarter" idx="11"/>
          </p:nvPr>
        </p:nvSpPr>
        <p:spPr/>
        <p:txBody>
          <a:bodyPr/>
          <a:lstStyle/>
          <a:p>
            <a:fld id="{54413C03-D129-4B04-B289-283874789DC0}" type="slidenum">
              <a:rPr lang="en-US" smtClean="0"/>
              <a:pPr/>
              <a:t>‹#›</a:t>
            </a:fld>
            <a:endParaRPr lang="en-US"/>
          </a:p>
        </p:txBody>
      </p:sp>
      <p:sp>
        <p:nvSpPr>
          <p:cNvPr id="11" name="Titel 4">
            <a:extLst>
              <a:ext uri="{FF2B5EF4-FFF2-40B4-BE49-F238E27FC236}">
                <a16:creationId xmlns:a16="http://schemas.microsoft.com/office/drawing/2014/main" id="{70B733C6-BDE5-46F0-BBED-23BC9EE7CA8D}"/>
              </a:ext>
            </a:extLst>
          </p:cNvPr>
          <p:cNvSpPr>
            <a:spLocks noGrp="1"/>
          </p:cNvSpPr>
          <p:nvPr>
            <p:ph type="title" hasCustomPrompt="1"/>
          </p:nvPr>
        </p:nvSpPr>
        <p:spPr>
          <a:xfrm>
            <a:off x="403227" y="404159"/>
            <a:ext cx="9455149" cy="820484"/>
          </a:xfrm>
        </p:spPr>
        <p:txBody>
          <a:bodyPr vert="horz"/>
          <a:lstStyle/>
          <a:p>
            <a:r>
              <a:rPr lang="en-US"/>
              <a:t>Slide Title, Segoe UI, 24pt</a:t>
            </a:r>
            <a:br>
              <a:rPr lang="en-US"/>
            </a:br>
            <a:r>
              <a:rPr lang="en-US"/>
              <a:t>Max. 2 Lines</a:t>
            </a:r>
          </a:p>
        </p:txBody>
      </p:sp>
      <p:sp>
        <p:nvSpPr>
          <p:cNvPr id="14" name="Bildplatzhalter 5">
            <a:extLst>
              <a:ext uri="{FF2B5EF4-FFF2-40B4-BE49-F238E27FC236}">
                <a16:creationId xmlns:a16="http://schemas.microsoft.com/office/drawing/2014/main" id="{E37D891A-E107-41E6-ACF3-A2B416D7C21F}"/>
              </a:ext>
            </a:extLst>
          </p:cNvPr>
          <p:cNvSpPr>
            <a:spLocks noGrp="1"/>
          </p:cNvSpPr>
          <p:nvPr>
            <p:ph type="pic" sz="quarter" idx="12" hasCustomPrompt="1"/>
          </p:nvPr>
        </p:nvSpPr>
        <p:spPr>
          <a:xfrm>
            <a:off x="400051" y="1535376"/>
            <a:ext cx="3657600" cy="2258315"/>
          </a:xfrm>
        </p:spPr>
        <p:txBody>
          <a:bodyPr/>
          <a:lstStyle>
            <a:lvl1pPr marL="0" indent="0" rtl="0">
              <a:buNone/>
              <a:defRPr/>
            </a:lvl1pPr>
          </a:lstStyle>
          <a:p>
            <a:r>
              <a:rPr lang="en-US"/>
              <a:t>Insert image from file by clicking on the icon</a:t>
            </a:r>
          </a:p>
        </p:txBody>
      </p:sp>
      <p:sp>
        <p:nvSpPr>
          <p:cNvPr id="20" name="Textplatzhalter 8">
            <a:extLst>
              <a:ext uri="{FF2B5EF4-FFF2-40B4-BE49-F238E27FC236}">
                <a16:creationId xmlns:a16="http://schemas.microsoft.com/office/drawing/2014/main" id="{C392F206-EDBE-40CE-884E-EAE541742683}"/>
              </a:ext>
            </a:extLst>
          </p:cNvPr>
          <p:cNvSpPr>
            <a:spLocks noGrp="1"/>
          </p:cNvSpPr>
          <p:nvPr>
            <p:ph type="body" sz="quarter" idx="16" hasCustomPrompt="1"/>
          </p:nvPr>
        </p:nvSpPr>
        <p:spPr>
          <a:xfrm>
            <a:off x="400053" y="4463997"/>
            <a:ext cx="3655524" cy="1363496"/>
          </a:xfrm>
        </p:spPr>
        <p:txBody>
          <a:bodyPr/>
          <a:lstStyle>
            <a:lvl1pPr marL="215931" indent="-215931" rtl="0">
              <a:buFont typeface="Wingdings" panose="05000000000000000000" pitchFamily="2" charset="2"/>
              <a:buChar char="§"/>
              <a:defRPr/>
            </a:lvl1pPr>
            <a:lvl2pPr algn="l" rtl="0">
              <a:defRPr/>
            </a:lvl2pPr>
            <a:lvl3pPr rtl="0">
              <a:defRPr/>
            </a:lvl3pPr>
            <a:lvl4pPr rtl="0">
              <a:defRPr/>
            </a:lvl4pPr>
            <a:lvl5pPr rtl="0">
              <a:defRPr/>
            </a:lvl5pPr>
          </a:lstStyle>
          <a:p>
            <a:pPr lvl="0"/>
            <a:r>
              <a:rPr lang="en-US"/>
              <a:t>First Level, Segoe UI, 12pt </a:t>
            </a:r>
          </a:p>
          <a:p>
            <a:pPr lvl="1"/>
            <a:r>
              <a:rPr lang="en-US"/>
              <a:t>Second Level</a:t>
            </a:r>
          </a:p>
        </p:txBody>
      </p:sp>
      <p:sp>
        <p:nvSpPr>
          <p:cNvPr id="12" name="Textplatzhalter 6">
            <a:extLst>
              <a:ext uri="{FF2B5EF4-FFF2-40B4-BE49-F238E27FC236}">
                <a16:creationId xmlns:a16="http://schemas.microsoft.com/office/drawing/2014/main" id="{8838BCDB-6908-4C45-A430-93352BDF683A}"/>
              </a:ext>
            </a:extLst>
          </p:cNvPr>
          <p:cNvSpPr>
            <a:spLocks noGrp="1"/>
          </p:cNvSpPr>
          <p:nvPr>
            <p:ph type="body" sz="quarter" idx="17" hasCustomPrompt="1"/>
          </p:nvPr>
        </p:nvSpPr>
        <p:spPr>
          <a:xfrm>
            <a:off x="4260852" y="4021147"/>
            <a:ext cx="3657600" cy="303039"/>
          </a:xfrm>
        </p:spPr>
        <p:txBody>
          <a:bodyPr>
            <a:noAutofit/>
          </a:bodyPr>
          <a:lstStyle>
            <a:lvl1pPr marL="0" indent="0" rtl="0">
              <a:buNone/>
              <a:defRPr b="1">
                <a:solidFill>
                  <a:schemeClr val="accent1"/>
                </a:solidFill>
                <a:latin typeface="+mj-lt"/>
                <a:ea typeface="GT Flexa Bl" pitchFamily="2" charset="0"/>
                <a:cs typeface="GT Flexa Bl" pitchFamily="2" charset="0"/>
              </a:defRPr>
            </a:lvl1pPr>
          </a:lstStyle>
          <a:p>
            <a:pPr lvl="0"/>
            <a:r>
              <a:rPr lang="en-US"/>
              <a:t>Subtitle, Segoe UI, 12pt</a:t>
            </a:r>
          </a:p>
        </p:txBody>
      </p:sp>
      <p:sp>
        <p:nvSpPr>
          <p:cNvPr id="13" name="Bildplatzhalter 5">
            <a:extLst>
              <a:ext uri="{FF2B5EF4-FFF2-40B4-BE49-F238E27FC236}">
                <a16:creationId xmlns:a16="http://schemas.microsoft.com/office/drawing/2014/main" id="{471D3EBD-3A0B-4B22-85B5-7D4DCB773961}"/>
              </a:ext>
            </a:extLst>
          </p:cNvPr>
          <p:cNvSpPr>
            <a:spLocks noGrp="1"/>
          </p:cNvSpPr>
          <p:nvPr>
            <p:ph type="pic" sz="quarter" idx="18" hasCustomPrompt="1"/>
          </p:nvPr>
        </p:nvSpPr>
        <p:spPr>
          <a:xfrm>
            <a:off x="4260851" y="1535385"/>
            <a:ext cx="3657600" cy="2258315"/>
          </a:xfrm>
        </p:spPr>
        <p:txBody>
          <a:bodyPr/>
          <a:lstStyle>
            <a:lvl1pPr marL="0" indent="0" rtl="0">
              <a:buNone/>
              <a:defRPr/>
            </a:lvl1pPr>
          </a:lstStyle>
          <a:p>
            <a:r>
              <a:rPr lang="en-US"/>
              <a:t>Insert image from file by clicking on the icon</a:t>
            </a:r>
          </a:p>
        </p:txBody>
      </p:sp>
      <p:sp>
        <p:nvSpPr>
          <p:cNvPr id="17" name="Textplatzhalter 8">
            <a:extLst>
              <a:ext uri="{FF2B5EF4-FFF2-40B4-BE49-F238E27FC236}">
                <a16:creationId xmlns:a16="http://schemas.microsoft.com/office/drawing/2014/main" id="{CEE7A485-3BB7-415B-8ADE-9184229F86E9}"/>
              </a:ext>
            </a:extLst>
          </p:cNvPr>
          <p:cNvSpPr>
            <a:spLocks noGrp="1"/>
          </p:cNvSpPr>
          <p:nvPr>
            <p:ph type="body" sz="quarter" idx="19" hasCustomPrompt="1"/>
          </p:nvPr>
        </p:nvSpPr>
        <p:spPr>
          <a:xfrm>
            <a:off x="4260852" y="4464007"/>
            <a:ext cx="3657600" cy="1363496"/>
          </a:xfrm>
        </p:spPr>
        <p:txBody>
          <a:bodyPr/>
          <a:lstStyle>
            <a:lvl1pPr marL="215931" indent="-215931" rtl="0">
              <a:buFont typeface="Wingdings" panose="05000000000000000000" pitchFamily="2" charset="2"/>
              <a:buChar char="§"/>
              <a:defRPr/>
            </a:lvl1pPr>
            <a:lvl2pPr algn="l" rtl="0">
              <a:defRPr/>
            </a:lvl2pPr>
            <a:lvl3pPr rtl="0">
              <a:defRPr/>
            </a:lvl3pPr>
            <a:lvl4pPr rtl="0">
              <a:defRPr/>
            </a:lvl4pPr>
            <a:lvl5pPr rtl="0">
              <a:defRPr/>
            </a:lvl5pPr>
          </a:lstStyle>
          <a:p>
            <a:pPr lvl="0"/>
            <a:r>
              <a:rPr lang="en-US"/>
              <a:t>First Level, Segoe UI, 12pt </a:t>
            </a:r>
          </a:p>
          <a:p>
            <a:pPr lvl="1"/>
            <a:r>
              <a:rPr lang="en-US"/>
              <a:t>Second Level</a:t>
            </a:r>
          </a:p>
        </p:txBody>
      </p:sp>
      <p:sp>
        <p:nvSpPr>
          <p:cNvPr id="18" name="Textplatzhalter 6">
            <a:extLst>
              <a:ext uri="{FF2B5EF4-FFF2-40B4-BE49-F238E27FC236}">
                <a16:creationId xmlns:a16="http://schemas.microsoft.com/office/drawing/2014/main" id="{685CFB38-0F42-4C29-9F21-A28AF4D7099D}"/>
              </a:ext>
            </a:extLst>
          </p:cNvPr>
          <p:cNvSpPr>
            <a:spLocks noGrp="1"/>
          </p:cNvSpPr>
          <p:nvPr>
            <p:ph type="body" sz="quarter" idx="20" hasCustomPrompt="1"/>
          </p:nvPr>
        </p:nvSpPr>
        <p:spPr>
          <a:xfrm>
            <a:off x="8134356" y="4021138"/>
            <a:ext cx="3656217" cy="303039"/>
          </a:xfrm>
        </p:spPr>
        <p:txBody>
          <a:bodyPr>
            <a:noAutofit/>
          </a:bodyPr>
          <a:lstStyle>
            <a:lvl1pPr marL="0" indent="0" rtl="0">
              <a:buNone/>
              <a:defRPr b="1">
                <a:solidFill>
                  <a:schemeClr val="accent1"/>
                </a:solidFill>
                <a:latin typeface="+mj-lt"/>
                <a:ea typeface="GT Flexa Bl" pitchFamily="2" charset="0"/>
                <a:cs typeface="GT Flexa Bl" pitchFamily="2" charset="0"/>
              </a:defRPr>
            </a:lvl1pPr>
          </a:lstStyle>
          <a:p>
            <a:pPr lvl="0"/>
            <a:r>
              <a:rPr lang="en-US"/>
              <a:t>Subtitle, Segoe UI, 12pt</a:t>
            </a:r>
          </a:p>
        </p:txBody>
      </p:sp>
      <p:sp>
        <p:nvSpPr>
          <p:cNvPr id="19" name="Bildplatzhalter 5">
            <a:extLst>
              <a:ext uri="{FF2B5EF4-FFF2-40B4-BE49-F238E27FC236}">
                <a16:creationId xmlns:a16="http://schemas.microsoft.com/office/drawing/2014/main" id="{4CF4C875-081F-4C24-AAB0-2C1DD6357E43}"/>
              </a:ext>
            </a:extLst>
          </p:cNvPr>
          <p:cNvSpPr>
            <a:spLocks noGrp="1"/>
          </p:cNvSpPr>
          <p:nvPr>
            <p:ph type="pic" sz="quarter" idx="21" hasCustomPrompt="1"/>
          </p:nvPr>
        </p:nvSpPr>
        <p:spPr>
          <a:xfrm>
            <a:off x="8134354" y="1535376"/>
            <a:ext cx="3657601" cy="2258315"/>
          </a:xfrm>
        </p:spPr>
        <p:txBody>
          <a:bodyPr/>
          <a:lstStyle>
            <a:lvl1pPr marL="0" indent="0" rtl="0">
              <a:buNone/>
              <a:defRPr/>
            </a:lvl1pPr>
          </a:lstStyle>
          <a:p>
            <a:r>
              <a:rPr lang="en-US"/>
              <a:t>Insert image from file by clicking on the icon</a:t>
            </a:r>
          </a:p>
        </p:txBody>
      </p:sp>
      <p:sp>
        <p:nvSpPr>
          <p:cNvPr id="23" name="Textplatzhalter 8">
            <a:extLst>
              <a:ext uri="{FF2B5EF4-FFF2-40B4-BE49-F238E27FC236}">
                <a16:creationId xmlns:a16="http://schemas.microsoft.com/office/drawing/2014/main" id="{023C13EC-ED55-449B-B0C5-7C5EED9E2C1E}"/>
              </a:ext>
            </a:extLst>
          </p:cNvPr>
          <p:cNvSpPr>
            <a:spLocks noGrp="1"/>
          </p:cNvSpPr>
          <p:nvPr>
            <p:ph type="body" sz="quarter" idx="22" hasCustomPrompt="1"/>
          </p:nvPr>
        </p:nvSpPr>
        <p:spPr>
          <a:xfrm>
            <a:off x="8134354" y="4463997"/>
            <a:ext cx="3655525" cy="1363496"/>
          </a:xfrm>
        </p:spPr>
        <p:txBody>
          <a:bodyPr/>
          <a:lstStyle>
            <a:lvl1pPr marL="215931" indent="-215931" rtl="0">
              <a:buFont typeface="Wingdings" panose="05000000000000000000" pitchFamily="2" charset="2"/>
              <a:buChar char="§"/>
              <a:defRPr/>
            </a:lvl1pPr>
            <a:lvl2pPr algn="l" rtl="0">
              <a:defRPr/>
            </a:lvl2pPr>
            <a:lvl3pPr rtl="0">
              <a:defRPr/>
            </a:lvl3pPr>
            <a:lvl4pPr rtl="0">
              <a:defRPr/>
            </a:lvl4pPr>
            <a:lvl5pPr rtl="0">
              <a:defRPr/>
            </a:lvl5pPr>
          </a:lstStyle>
          <a:p>
            <a:pPr lvl="0"/>
            <a:r>
              <a:rPr lang="en-US"/>
              <a:t>First Level, Segoe UI, 12pt </a:t>
            </a:r>
          </a:p>
          <a:p>
            <a:pPr lvl="1"/>
            <a:r>
              <a:rPr lang="en-US"/>
              <a:t>Second Level</a:t>
            </a:r>
          </a:p>
        </p:txBody>
      </p:sp>
      <p:pic>
        <p:nvPicPr>
          <p:cNvPr id="8" name="loctite_logo.ai" descr="loctite_logo.ai">
            <a:extLst>
              <a:ext uri="{FF2B5EF4-FFF2-40B4-BE49-F238E27FC236}">
                <a16:creationId xmlns:a16="http://schemas.microsoft.com/office/drawing/2014/main" id="{74863258-05E2-37E8-185F-D728E40C4831}"/>
              </a:ext>
            </a:extLst>
          </p:cNvPr>
          <p:cNvPicPr>
            <a:picLocks noChangeAspect="1"/>
          </p:cNvPicPr>
          <p:nvPr userDrawn="1"/>
        </p:nvPicPr>
        <p:blipFill>
          <a:blip r:embed="rId2"/>
          <a:stretch>
            <a:fillRect/>
          </a:stretch>
        </p:blipFill>
        <p:spPr>
          <a:xfrm>
            <a:off x="480002" y="6311688"/>
            <a:ext cx="1156063" cy="219731"/>
          </a:xfrm>
          <a:prstGeom prst="rect">
            <a:avLst/>
          </a:prstGeom>
          <a:ln w="12700">
            <a:miter lim="400000"/>
          </a:ln>
        </p:spPr>
      </p:pic>
      <p:sp>
        <p:nvSpPr>
          <p:cNvPr id="9" name="So why don’t we do it?">
            <a:extLst>
              <a:ext uri="{FF2B5EF4-FFF2-40B4-BE49-F238E27FC236}">
                <a16:creationId xmlns:a16="http://schemas.microsoft.com/office/drawing/2014/main" id="{D71D830C-8187-E42E-0960-B7B9B883879C}"/>
              </a:ext>
            </a:extLst>
          </p:cNvPr>
          <p:cNvSpPr txBox="1"/>
          <p:nvPr userDrawn="1"/>
        </p:nvSpPr>
        <p:spPr bwMode="gray">
          <a:xfrm>
            <a:off x="381211" y="6290269"/>
            <a:ext cx="3656696" cy="26257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anchor="ctr" anchorCtr="0">
            <a:spAutoFit/>
          </a:bodyPr>
          <a:lstStyle>
            <a:lvl1pPr defTabSz="914378">
              <a:lnSpc>
                <a:spcPct val="80000"/>
              </a:lnSpc>
              <a:defRPr sz="6200" b="1" cap="all">
                <a:solidFill>
                  <a:srgbClr val="FFFFFF"/>
                </a:solidFill>
              </a:defRPr>
            </a:lvl1pPr>
          </a:lstStyle>
          <a:p>
            <a:pPr algn="l">
              <a:defRPr/>
            </a:pPr>
            <a:r>
              <a:rPr lang="en-US" sz="2133" i="1">
                <a:solidFill>
                  <a:srgbClr val="E1000F"/>
                </a:solidFill>
                <a:latin typeface="Henkel GT Flexa Bl" pitchFamily="2" charset="77"/>
                <a:ea typeface="Henkel GT Flexa Bl" pitchFamily="2" charset="77"/>
                <a:cs typeface="Henkel GT Flexa Bl" pitchFamily="2" charset="77"/>
              </a:rPr>
              <a:t>Beyond </a:t>
            </a:r>
            <a:r>
              <a:rPr lang="en-US" sz="2133" b="0" i="1">
                <a:solidFill>
                  <a:srgbClr val="E1000F"/>
                </a:solidFill>
                <a:latin typeface="Henkel GT Flexa Lt" pitchFamily="2" charset="77"/>
                <a:ea typeface="Henkel GT Flexa Lt" pitchFamily="2" charset="77"/>
                <a:cs typeface="Henkel GT Flexa Lt" pitchFamily="2" charset="77"/>
              </a:rPr>
              <a:t>the bond</a:t>
            </a:r>
            <a:endParaRPr lang="en-US" sz="2133" b="0" i="1" kern="0">
              <a:solidFill>
                <a:srgbClr val="E1000F"/>
              </a:solidFill>
              <a:latin typeface="Henkel GT Flexa Lt" pitchFamily="2" charset="77"/>
              <a:ea typeface="Henkel GT Flexa Lt" pitchFamily="2" charset="77"/>
              <a:cs typeface="Henkel GT Flexa Lt" pitchFamily="2" charset="77"/>
              <a:sym typeface="Segoe UI"/>
            </a:endParaRPr>
          </a:p>
        </p:txBody>
      </p:sp>
    </p:spTree>
    <p:extLst>
      <p:ext uri="{BB962C8B-B14F-4D97-AF65-F5344CB8AC3E}">
        <p14:creationId xmlns:p14="http://schemas.microsoft.com/office/powerpoint/2010/main" val="3594514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50:50, Variation 3">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F921CF9-B57B-416A-9497-3C9E70F21345}"/>
              </a:ext>
            </a:extLst>
          </p:cNvPr>
          <p:cNvGraphicFramePr>
            <a:graphicFrameLocks noChangeAspect="1"/>
          </p:cNvGraphicFramePr>
          <p:nvPr userDrawn="1">
            <p:custDataLst>
              <p:tags r:id="rId1"/>
            </p:custDataLst>
            <p:extLst>
              <p:ext uri="{D42A27DB-BD31-4B8C-83A1-F6EECF244321}">
                <p14:modId xmlns:p14="http://schemas.microsoft.com/office/powerpoint/2010/main" val="778664149"/>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5" name="Objekt 4" hidden="1">
                        <a:extLst>
                          <a:ext uri="{FF2B5EF4-FFF2-40B4-BE49-F238E27FC236}">
                            <a16:creationId xmlns:a16="http://schemas.microsoft.com/office/drawing/2014/main" id="{AF921CF9-B57B-416A-9497-3C9E70F21345}"/>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12192000" cy="6858000"/>
          </a:xfrm>
          <a:prstGeom prst="rect">
            <a:avLst/>
          </a:prstGeom>
          <a:solidFill>
            <a:srgbClr val="DED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15" name="Bildplatzhalter 14">
            <a:extLst>
              <a:ext uri="{FF2B5EF4-FFF2-40B4-BE49-F238E27FC236}">
                <a16:creationId xmlns:a16="http://schemas.microsoft.com/office/drawing/2014/main" id="{E4E5A178-E5DB-4533-A3EA-5BA2796023F9}"/>
              </a:ext>
            </a:extLst>
          </p:cNvPr>
          <p:cNvSpPr>
            <a:spLocks noGrp="1"/>
          </p:cNvSpPr>
          <p:nvPr>
            <p:ph type="pic" sz="quarter" idx="10" hasCustomPrompt="1"/>
          </p:nvPr>
        </p:nvSpPr>
        <p:spPr bwMode="gray">
          <a:xfrm>
            <a:off x="0" y="0"/>
            <a:ext cx="6096000" cy="6858000"/>
          </a:xfrm>
          <a:solidFill>
            <a:schemeClr val="bg1"/>
          </a:solidFill>
        </p:spPr>
        <p:txBody>
          <a:bodyPr/>
          <a:lstStyle>
            <a:lvl1pPr marL="0" indent="0" rtl="0">
              <a:buNone/>
              <a:defRPr/>
            </a:lvl1pPr>
          </a:lstStyle>
          <a:p>
            <a:r>
              <a:rPr lang="en-US"/>
              <a:t>Insert image from file by clicking on the icon</a:t>
            </a:r>
          </a:p>
        </p:txBody>
      </p:sp>
      <p:sp>
        <p:nvSpPr>
          <p:cNvPr id="3" name="Subtitle 2"/>
          <p:cNvSpPr>
            <a:spLocks noGrp="1"/>
          </p:cNvSpPr>
          <p:nvPr>
            <p:ph type="subTitle" idx="1" hasCustomPrompt="1"/>
          </p:nvPr>
        </p:nvSpPr>
        <p:spPr bwMode="gray">
          <a:xfrm>
            <a:off x="6563362" y="3624275"/>
            <a:ext cx="2610268" cy="30244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1067" cap="all" baseline="0">
                <a:solidFill>
                  <a:schemeClr val="bg1"/>
                </a:solidFill>
              </a:defRPr>
            </a:lvl1pPr>
            <a:lvl2pPr marL="457051" indent="0" algn="ctr">
              <a:buNone/>
              <a:defRPr sz="2000"/>
            </a:lvl2pPr>
            <a:lvl3pPr marL="914102" indent="0" algn="ctr">
              <a:buNone/>
              <a:defRPr sz="1800"/>
            </a:lvl3pPr>
            <a:lvl4pPr marL="1371154" indent="0" algn="ctr">
              <a:buNone/>
              <a:defRPr sz="1600"/>
            </a:lvl4pPr>
            <a:lvl5pPr marL="1828206" indent="0" algn="ctr">
              <a:buNone/>
              <a:defRPr sz="1600"/>
            </a:lvl5pPr>
            <a:lvl6pPr marL="2285258" indent="0" algn="ctr">
              <a:buNone/>
              <a:defRPr sz="1600"/>
            </a:lvl6pPr>
            <a:lvl7pPr marL="2742309" indent="0" algn="ctr">
              <a:buNone/>
              <a:defRPr sz="1600"/>
            </a:lvl7pPr>
            <a:lvl8pPr marL="3199360" indent="0" algn="ctr">
              <a:buNone/>
              <a:defRPr sz="1600"/>
            </a:lvl8pPr>
            <a:lvl9pPr marL="3656411" indent="0" algn="ctr">
              <a:buNone/>
              <a:defRPr sz="1600"/>
            </a:lvl9pPr>
          </a:lstStyle>
          <a:p>
            <a:r>
              <a:rPr lang="en-US"/>
              <a:t>Name surname, TT Month YYYY</a:t>
            </a:r>
          </a:p>
        </p:txBody>
      </p:sp>
      <p:sp>
        <p:nvSpPr>
          <p:cNvPr id="2" name="Title 1"/>
          <p:cNvSpPr>
            <a:spLocks noGrp="1"/>
          </p:cNvSpPr>
          <p:nvPr>
            <p:ph type="ctrTitle" hasCustomPrompt="1"/>
          </p:nvPr>
        </p:nvSpPr>
        <p:spPr bwMode="gray">
          <a:xfrm>
            <a:off x="6563362" y="1055675"/>
            <a:ext cx="5226473" cy="2051211"/>
          </a:xfrm>
        </p:spPr>
        <p:txBody>
          <a:bodyPr vert="horz" wrap="square" anchor="t">
            <a:noAutofit/>
          </a:bodyPr>
          <a:lstStyle>
            <a:lvl1pPr algn="l" rtl="0">
              <a:lnSpc>
                <a:spcPts val="3999"/>
              </a:lnSpc>
              <a:defRPr sz="3999">
                <a:solidFill>
                  <a:schemeClr val="accent1"/>
                </a:solidFill>
              </a:defRPr>
            </a:lvl1pPr>
          </a:lstStyle>
          <a:p>
            <a:r>
              <a:rPr lang="en-US"/>
              <a:t>Presentation title, Segoe UI, 30pt, </a:t>
            </a:r>
            <a:br>
              <a:rPr lang="en-US"/>
            </a:br>
            <a:r>
              <a:rPr lang="en-US"/>
              <a:t>max. four lines</a:t>
            </a:r>
          </a:p>
        </p:txBody>
      </p:sp>
      <p:sp>
        <p:nvSpPr>
          <p:cNvPr id="12" name="Grafik 8">
            <a:extLst>
              <a:ext uri="{FF2B5EF4-FFF2-40B4-BE49-F238E27FC236}">
                <a16:creationId xmlns:a16="http://schemas.microsoft.com/office/drawing/2014/main" id="{48ABBCCE-4884-469A-AF5A-A775CB4FE839}"/>
              </a:ext>
            </a:extLst>
          </p:cNvPr>
          <p:cNvSpPr/>
          <p:nvPr userDrawn="1"/>
        </p:nvSpPr>
        <p:spPr bwMode="gray">
          <a:xfrm>
            <a:off x="10693402" y="5840016"/>
            <a:ext cx="1096433" cy="611145"/>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sz="2400"/>
          </a:p>
        </p:txBody>
      </p:sp>
    </p:spTree>
    <p:extLst>
      <p:ext uri="{BB962C8B-B14F-4D97-AF65-F5344CB8AC3E}">
        <p14:creationId xmlns:p14="http://schemas.microsoft.com/office/powerpoint/2010/main" val="2764662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9, Variation 4">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BD514C2-2A29-47C4-8020-4382A623DB88}"/>
              </a:ext>
            </a:extLst>
          </p:cNvPr>
          <p:cNvGraphicFramePr>
            <a:graphicFrameLocks noChangeAspect="1"/>
          </p:cNvGraphicFramePr>
          <p:nvPr userDrawn="1">
            <p:custDataLst>
              <p:tags r:id="rId1"/>
            </p:custDataLst>
            <p:extLst>
              <p:ext uri="{D42A27DB-BD31-4B8C-83A1-F6EECF244321}">
                <p14:modId xmlns:p14="http://schemas.microsoft.com/office/powerpoint/2010/main" val="611479927"/>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7" name="Objekt 6" hidden="1">
                        <a:extLst>
                          <a:ext uri="{FF2B5EF4-FFF2-40B4-BE49-F238E27FC236}">
                            <a16:creationId xmlns:a16="http://schemas.microsoft.com/office/drawing/2014/main" id="{3BD514C2-2A29-47C4-8020-4382A623DB88}"/>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12192000" cy="6858000"/>
          </a:xfrm>
          <a:prstGeom prst="rect">
            <a:avLst/>
          </a:prstGeom>
          <a:solidFill>
            <a:srgbClr val="175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le 1"/>
          <p:cNvSpPr>
            <a:spLocks noGrp="1"/>
          </p:cNvSpPr>
          <p:nvPr>
            <p:ph type="ctrTitle" hasCustomPrompt="1"/>
          </p:nvPr>
        </p:nvSpPr>
        <p:spPr bwMode="gray">
          <a:xfrm>
            <a:off x="3515362" y="1055674"/>
            <a:ext cx="7309273" cy="2734948"/>
          </a:xfrm>
        </p:spPr>
        <p:txBody>
          <a:bodyPr vert="horz" wrap="square" anchor="t">
            <a:noAutofit/>
          </a:bodyPr>
          <a:lstStyle>
            <a:lvl1pPr algn="l" rtl="0">
              <a:lnSpc>
                <a:spcPts val="5332"/>
              </a:lnSpc>
              <a:defRPr sz="5332">
                <a:solidFill>
                  <a:srgbClr val="F6E67D"/>
                </a:solidFill>
              </a:defRPr>
            </a:lvl1pPr>
          </a:lstStyle>
          <a:p>
            <a:r>
              <a:rPr lang="en-US"/>
              <a:t>Presentation title, Segoe UI, 40pt, </a:t>
            </a:r>
            <a:br>
              <a:rPr lang="en-US"/>
            </a:br>
            <a:r>
              <a:rPr lang="en-US"/>
              <a:t>max. four lines</a:t>
            </a:r>
          </a:p>
        </p:txBody>
      </p:sp>
      <p:sp>
        <p:nvSpPr>
          <p:cNvPr id="3" name="Subtitle 2"/>
          <p:cNvSpPr>
            <a:spLocks noGrp="1"/>
          </p:cNvSpPr>
          <p:nvPr>
            <p:ph type="subTitle" idx="1" hasCustomPrompt="1"/>
          </p:nvPr>
        </p:nvSpPr>
        <p:spPr bwMode="gray">
          <a:xfrm>
            <a:off x="3515362" y="4030549"/>
            <a:ext cx="2610268" cy="30244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1067" cap="all" baseline="0">
                <a:solidFill>
                  <a:schemeClr val="bg1"/>
                </a:solidFill>
              </a:defRPr>
            </a:lvl1pPr>
            <a:lvl2pPr marL="457051" indent="0" algn="ctr">
              <a:buNone/>
              <a:defRPr sz="2000"/>
            </a:lvl2pPr>
            <a:lvl3pPr marL="914102" indent="0" algn="ctr">
              <a:buNone/>
              <a:defRPr sz="1800"/>
            </a:lvl3pPr>
            <a:lvl4pPr marL="1371154" indent="0" algn="ctr">
              <a:buNone/>
              <a:defRPr sz="1600"/>
            </a:lvl4pPr>
            <a:lvl5pPr marL="1828206" indent="0" algn="ctr">
              <a:buNone/>
              <a:defRPr sz="1600"/>
            </a:lvl5pPr>
            <a:lvl6pPr marL="2285258" indent="0" algn="ctr">
              <a:buNone/>
              <a:defRPr sz="1600"/>
            </a:lvl6pPr>
            <a:lvl7pPr marL="2742309" indent="0" algn="ctr">
              <a:buNone/>
              <a:defRPr sz="1600"/>
            </a:lvl7pPr>
            <a:lvl8pPr marL="3199360" indent="0" algn="ctr">
              <a:buNone/>
              <a:defRPr sz="1600"/>
            </a:lvl8pPr>
            <a:lvl9pPr marL="3656411" indent="0" algn="ctr">
              <a:buNone/>
              <a:defRPr sz="1600"/>
            </a:lvl9pPr>
          </a:lstStyle>
          <a:p>
            <a:r>
              <a:rPr lang="en-US"/>
              <a:t>Name surname, TT Month YYYY</a:t>
            </a:r>
          </a:p>
        </p:txBody>
      </p:sp>
      <p:sp>
        <p:nvSpPr>
          <p:cNvPr id="12" name="Grafik 8">
            <a:extLst>
              <a:ext uri="{FF2B5EF4-FFF2-40B4-BE49-F238E27FC236}">
                <a16:creationId xmlns:a16="http://schemas.microsoft.com/office/drawing/2014/main" id="{C344AFA9-4A8E-44CF-8CAF-1B96E944876B}"/>
              </a:ext>
            </a:extLst>
          </p:cNvPr>
          <p:cNvSpPr/>
          <p:nvPr userDrawn="1"/>
        </p:nvSpPr>
        <p:spPr bwMode="gray">
          <a:xfrm>
            <a:off x="10693402" y="5840016"/>
            <a:ext cx="1096433" cy="611145"/>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sz="2400"/>
          </a:p>
        </p:txBody>
      </p:sp>
      <p:sp>
        <p:nvSpPr>
          <p:cNvPr id="9" name="Bildplatzhalter 14">
            <a:extLst>
              <a:ext uri="{FF2B5EF4-FFF2-40B4-BE49-F238E27FC236}">
                <a16:creationId xmlns:a16="http://schemas.microsoft.com/office/drawing/2014/main" id="{AB3D9F52-0B6D-4547-AF18-EBEAA3D5E550}"/>
              </a:ext>
            </a:extLst>
          </p:cNvPr>
          <p:cNvSpPr>
            <a:spLocks noGrp="1"/>
          </p:cNvSpPr>
          <p:nvPr>
            <p:ph type="pic" sz="quarter" idx="10" hasCustomPrompt="1"/>
          </p:nvPr>
        </p:nvSpPr>
        <p:spPr bwMode="gray">
          <a:xfrm>
            <a:off x="0" y="4807941"/>
            <a:ext cx="3092451" cy="2050060"/>
          </a:xfrm>
          <a:solidFill>
            <a:schemeClr val="bg1"/>
          </a:solidFill>
        </p:spPr>
        <p:txBody>
          <a:bodyPr/>
          <a:lstStyle>
            <a:lvl1pPr marL="0" indent="0" rtl="0">
              <a:buNone/>
              <a:defRPr/>
            </a:lvl1pPr>
          </a:lstStyle>
          <a:p>
            <a:r>
              <a:rPr lang="en-US"/>
              <a:t>Insert image from file by clicking on the icon</a:t>
            </a:r>
          </a:p>
        </p:txBody>
      </p:sp>
      <p:sp>
        <p:nvSpPr>
          <p:cNvPr id="10" name="Bildplatzhalter 4">
            <a:extLst>
              <a:ext uri="{FF2B5EF4-FFF2-40B4-BE49-F238E27FC236}">
                <a16:creationId xmlns:a16="http://schemas.microsoft.com/office/drawing/2014/main" id="{EDD65B7E-6040-41A8-A16D-05D3AEB068AA}"/>
              </a:ext>
            </a:extLst>
          </p:cNvPr>
          <p:cNvSpPr>
            <a:spLocks noGrp="1"/>
          </p:cNvSpPr>
          <p:nvPr>
            <p:ph type="pic" sz="quarter" idx="12" hasCustomPrompt="1"/>
          </p:nvPr>
        </p:nvSpPr>
        <p:spPr bwMode="gray">
          <a:xfrm>
            <a:off x="0" y="-4098"/>
            <a:ext cx="3092451" cy="4813831"/>
          </a:xfrm>
          <a:solidFill>
            <a:schemeClr val="bg1"/>
          </a:solidFill>
        </p:spPr>
        <p:txBody>
          <a:bodyPr/>
          <a:lstStyle>
            <a:lvl1pPr marL="0" indent="0" rtl="0">
              <a:buNone/>
              <a:defRPr/>
            </a:lvl1pPr>
          </a:lstStyle>
          <a:p>
            <a:r>
              <a:rPr lang="en-US"/>
              <a:t>Insert image from file by clicking on the icon</a:t>
            </a:r>
          </a:p>
        </p:txBody>
      </p:sp>
    </p:spTree>
    <p:extLst>
      <p:ext uri="{BB962C8B-B14F-4D97-AF65-F5344CB8AC3E}">
        <p14:creationId xmlns:p14="http://schemas.microsoft.com/office/powerpoint/2010/main" val="4201359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50:50, Variation 4">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F921CF9-B57B-416A-9497-3C9E70F21345}"/>
              </a:ext>
            </a:extLst>
          </p:cNvPr>
          <p:cNvGraphicFramePr>
            <a:graphicFrameLocks noChangeAspect="1"/>
          </p:cNvGraphicFramePr>
          <p:nvPr userDrawn="1">
            <p:custDataLst>
              <p:tags r:id="rId1"/>
            </p:custDataLst>
            <p:extLst>
              <p:ext uri="{D42A27DB-BD31-4B8C-83A1-F6EECF244321}">
                <p14:modId xmlns:p14="http://schemas.microsoft.com/office/powerpoint/2010/main" val="917576086"/>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5" name="Objekt 4" hidden="1">
                        <a:extLst>
                          <a:ext uri="{FF2B5EF4-FFF2-40B4-BE49-F238E27FC236}">
                            <a16:creationId xmlns:a16="http://schemas.microsoft.com/office/drawing/2014/main" id="{AF921CF9-B57B-416A-9497-3C9E70F21345}"/>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12192000" cy="6858000"/>
          </a:xfrm>
          <a:prstGeom prst="rect">
            <a:avLst/>
          </a:prstGeom>
          <a:solidFill>
            <a:srgbClr val="175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15" name="Bildplatzhalter 14">
            <a:extLst>
              <a:ext uri="{FF2B5EF4-FFF2-40B4-BE49-F238E27FC236}">
                <a16:creationId xmlns:a16="http://schemas.microsoft.com/office/drawing/2014/main" id="{E4E5A178-E5DB-4533-A3EA-5BA2796023F9}"/>
              </a:ext>
            </a:extLst>
          </p:cNvPr>
          <p:cNvSpPr>
            <a:spLocks noGrp="1"/>
          </p:cNvSpPr>
          <p:nvPr>
            <p:ph type="pic" sz="quarter" idx="10" hasCustomPrompt="1"/>
          </p:nvPr>
        </p:nvSpPr>
        <p:spPr bwMode="gray">
          <a:xfrm>
            <a:off x="0" y="0"/>
            <a:ext cx="6096000" cy="6858000"/>
          </a:xfrm>
          <a:solidFill>
            <a:schemeClr val="bg1"/>
          </a:solidFill>
        </p:spPr>
        <p:txBody>
          <a:bodyPr/>
          <a:lstStyle>
            <a:lvl1pPr marL="0" indent="0" rtl="0">
              <a:buNone/>
              <a:defRPr/>
            </a:lvl1pPr>
          </a:lstStyle>
          <a:p>
            <a:r>
              <a:rPr lang="en-US"/>
              <a:t>Insert image from file by clicking on the icon</a:t>
            </a:r>
          </a:p>
        </p:txBody>
      </p:sp>
      <p:sp>
        <p:nvSpPr>
          <p:cNvPr id="3" name="Subtitle 2"/>
          <p:cNvSpPr>
            <a:spLocks noGrp="1"/>
          </p:cNvSpPr>
          <p:nvPr>
            <p:ph type="subTitle" idx="1" hasCustomPrompt="1"/>
          </p:nvPr>
        </p:nvSpPr>
        <p:spPr bwMode="gray">
          <a:xfrm>
            <a:off x="6563362" y="3624275"/>
            <a:ext cx="2610268" cy="30244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1067" cap="all" baseline="0">
                <a:solidFill>
                  <a:schemeClr val="bg1"/>
                </a:solidFill>
              </a:defRPr>
            </a:lvl1pPr>
            <a:lvl2pPr marL="457051" indent="0" algn="ctr">
              <a:buNone/>
              <a:defRPr sz="2000"/>
            </a:lvl2pPr>
            <a:lvl3pPr marL="914102" indent="0" algn="ctr">
              <a:buNone/>
              <a:defRPr sz="1800"/>
            </a:lvl3pPr>
            <a:lvl4pPr marL="1371154" indent="0" algn="ctr">
              <a:buNone/>
              <a:defRPr sz="1600"/>
            </a:lvl4pPr>
            <a:lvl5pPr marL="1828206" indent="0" algn="ctr">
              <a:buNone/>
              <a:defRPr sz="1600"/>
            </a:lvl5pPr>
            <a:lvl6pPr marL="2285258" indent="0" algn="ctr">
              <a:buNone/>
              <a:defRPr sz="1600"/>
            </a:lvl6pPr>
            <a:lvl7pPr marL="2742309" indent="0" algn="ctr">
              <a:buNone/>
              <a:defRPr sz="1600"/>
            </a:lvl7pPr>
            <a:lvl8pPr marL="3199360" indent="0" algn="ctr">
              <a:buNone/>
              <a:defRPr sz="1600"/>
            </a:lvl8pPr>
            <a:lvl9pPr marL="3656411" indent="0" algn="ctr">
              <a:buNone/>
              <a:defRPr sz="1600"/>
            </a:lvl9pPr>
          </a:lstStyle>
          <a:p>
            <a:r>
              <a:rPr lang="en-US"/>
              <a:t>Name surname, TT Month YYYY</a:t>
            </a:r>
          </a:p>
        </p:txBody>
      </p:sp>
      <p:sp>
        <p:nvSpPr>
          <p:cNvPr id="2" name="Title 1"/>
          <p:cNvSpPr>
            <a:spLocks noGrp="1"/>
          </p:cNvSpPr>
          <p:nvPr>
            <p:ph type="ctrTitle" hasCustomPrompt="1"/>
          </p:nvPr>
        </p:nvSpPr>
        <p:spPr bwMode="gray">
          <a:xfrm>
            <a:off x="6563362" y="1055675"/>
            <a:ext cx="5226473" cy="2051211"/>
          </a:xfrm>
        </p:spPr>
        <p:txBody>
          <a:bodyPr vert="horz" wrap="square" anchor="t">
            <a:noAutofit/>
          </a:bodyPr>
          <a:lstStyle>
            <a:lvl1pPr algn="l" rtl="0">
              <a:lnSpc>
                <a:spcPts val="3999"/>
              </a:lnSpc>
              <a:defRPr sz="3999">
                <a:solidFill>
                  <a:srgbClr val="F6E67D"/>
                </a:solidFill>
              </a:defRPr>
            </a:lvl1pPr>
          </a:lstStyle>
          <a:p>
            <a:r>
              <a:rPr lang="en-US"/>
              <a:t>Presentation title, Segoe UI, 30pt, </a:t>
            </a:r>
            <a:br>
              <a:rPr lang="en-US"/>
            </a:br>
            <a:r>
              <a:rPr lang="en-US"/>
              <a:t>max. four lines</a:t>
            </a:r>
          </a:p>
        </p:txBody>
      </p:sp>
      <p:sp>
        <p:nvSpPr>
          <p:cNvPr id="12" name="Grafik 8">
            <a:extLst>
              <a:ext uri="{FF2B5EF4-FFF2-40B4-BE49-F238E27FC236}">
                <a16:creationId xmlns:a16="http://schemas.microsoft.com/office/drawing/2014/main" id="{48ABBCCE-4884-469A-AF5A-A775CB4FE839}"/>
              </a:ext>
            </a:extLst>
          </p:cNvPr>
          <p:cNvSpPr/>
          <p:nvPr userDrawn="1"/>
        </p:nvSpPr>
        <p:spPr bwMode="gray">
          <a:xfrm>
            <a:off x="10693402" y="5840016"/>
            <a:ext cx="1096433" cy="611145"/>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sz="2400"/>
          </a:p>
        </p:txBody>
      </p:sp>
    </p:spTree>
    <p:extLst>
      <p:ext uri="{BB962C8B-B14F-4D97-AF65-F5344CB8AC3E}">
        <p14:creationId xmlns:p14="http://schemas.microsoft.com/office/powerpoint/2010/main" val="3492014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9, Variation 5">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BD514C2-2A29-47C4-8020-4382A623DB88}"/>
              </a:ext>
            </a:extLst>
          </p:cNvPr>
          <p:cNvGraphicFramePr>
            <a:graphicFrameLocks noChangeAspect="1"/>
          </p:cNvGraphicFramePr>
          <p:nvPr userDrawn="1">
            <p:custDataLst>
              <p:tags r:id="rId1"/>
            </p:custDataLst>
            <p:extLst>
              <p:ext uri="{D42A27DB-BD31-4B8C-83A1-F6EECF244321}">
                <p14:modId xmlns:p14="http://schemas.microsoft.com/office/powerpoint/2010/main" val="2857304812"/>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7" name="Objekt 6" hidden="1">
                        <a:extLst>
                          <a:ext uri="{FF2B5EF4-FFF2-40B4-BE49-F238E27FC236}">
                            <a16:creationId xmlns:a16="http://schemas.microsoft.com/office/drawing/2014/main" id="{3BD514C2-2A29-47C4-8020-4382A623DB88}"/>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12192000" cy="6858000"/>
          </a:xfrm>
          <a:prstGeom prst="rect">
            <a:avLst/>
          </a:prstGeom>
          <a:solidFill>
            <a:srgbClr val="F6E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le 1"/>
          <p:cNvSpPr>
            <a:spLocks noGrp="1"/>
          </p:cNvSpPr>
          <p:nvPr>
            <p:ph type="ctrTitle" hasCustomPrompt="1"/>
          </p:nvPr>
        </p:nvSpPr>
        <p:spPr bwMode="gray">
          <a:xfrm>
            <a:off x="3515362" y="1055674"/>
            <a:ext cx="7309273" cy="2734948"/>
          </a:xfrm>
        </p:spPr>
        <p:txBody>
          <a:bodyPr vert="horz" wrap="square" anchor="t">
            <a:noAutofit/>
          </a:bodyPr>
          <a:lstStyle>
            <a:lvl1pPr algn="l" rtl="0">
              <a:lnSpc>
                <a:spcPts val="5332"/>
              </a:lnSpc>
              <a:defRPr sz="5332">
                <a:solidFill>
                  <a:srgbClr val="175641"/>
                </a:solidFill>
              </a:defRPr>
            </a:lvl1pPr>
          </a:lstStyle>
          <a:p>
            <a:r>
              <a:rPr lang="en-US"/>
              <a:t>Presentation title, Segoe UI, 40pt, </a:t>
            </a:r>
            <a:br>
              <a:rPr lang="en-US"/>
            </a:br>
            <a:r>
              <a:rPr lang="en-US"/>
              <a:t>max. four lines</a:t>
            </a:r>
          </a:p>
        </p:txBody>
      </p:sp>
      <p:sp>
        <p:nvSpPr>
          <p:cNvPr id="3" name="Subtitle 2"/>
          <p:cNvSpPr>
            <a:spLocks noGrp="1"/>
          </p:cNvSpPr>
          <p:nvPr>
            <p:ph type="subTitle" idx="1" hasCustomPrompt="1"/>
          </p:nvPr>
        </p:nvSpPr>
        <p:spPr bwMode="gray">
          <a:xfrm>
            <a:off x="3515362" y="4030549"/>
            <a:ext cx="2610268" cy="30244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1067" cap="all" baseline="0">
                <a:solidFill>
                  <a:schemeClr val="bg1"/>
                </a:solidFill>
              </a:defRPr>
            </a:lvl1pPr>
            <a:lvl2pPr marL="457051" indent="0" algn="ctr">
              <a:buNone/>
              <a:defRPr sz="2000"/>
            </a:lvl2pPr>
            <a:lvl3pPr marL="914102" indent="0" algn="ctr">
              <a:buNone/>
              <a:defRPr sz="1800"/>
            </a:lvl3pPr>
            <a:lvl4pPr marL="1371154" indent="0" algn="ctr">
              <a:buNone/>
              <a:defRPr sz="1600"/>
            </a:lvl4pPr>
            <a:lvl5pPr marL="1828206" indent="0" algn="ctr">
              <a:buNone/>
              <a:defRPr sz="1600"/>
            </a:lvl5pPr>
            <a:lvl6pPr marL="2285258" indent="0" algn="ctr">
              <a:buNone/>
              <a:defRPr sz="1600"/>
            </a:lvl6pPr>
            <a:lvl7pPr marL="2742309" indent="0" algn="ctr">
              <a:buNone/>
              <a:defRPr sz="1600"/>
            </a:lvl7pPr>
            <a:lvl8pPr marL="3199360" indent="0" algn="ctr">
              <a:buNone/>
              <a:defRPr sz="1600"/>
            </a:lvl8pPr>
            <a:lvl9pPr marL="3656411" indent="0" algn="ctr">
              <a:buNone/>
              <a:defRPr sz="1600"/>
            </a:lvl9pPr>
          </a:lstStyle>
          <a:p>
            <a:r>
              <a:rPr lang="en-US"/>
              <a:t>Name surname, TT Month YYYY</a:t>
            </a:r>
          </a:p>
        </p:txBody>
      </p:sp>
      <p:sp>
        <p:nvSpPr>
          <p:cNvPr id="12" name="Grafik 8">
            <a:extLst>
              <a:ext uri="{FF2B5EF4-FFF2-40B4-BE49-F238E27FC236}">
                <a16:creationId xmlns:a16="http://schemas.microsoft.com/office/drawing/2014/main" id="{C344AFA9-4A8E-44CF-8CAF-1B96E944876B}"/>
              </a:ext>
            </a:extLst>
          </p:cNvPr>
          <p:cNvSpPr/>
          <p:nvPr userDrawn="1"/>
        </p:nvSpPr>
        <p:spPr bwMode="gray">
          <a:xfrm>
            <a:off x="10693402" y="5840016"/>
            <a:ext cx="1096433" cy="611145"/>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sz="2400"/>
          </a:p>
        </p:txBody>
      </p:sp>
      <p:sp>
        <p:nvSpPr>
          <p:cNvPr id="9" name="Bildplatzhalter 14">
            <a:extLst>
              <a:ext uri="{FF2B5EF4-FFF2-40B4-BE49-F238E27FC236}">
                <a16:creationId xmlns:a16="http://schemas.microsoft.com/office/drawing/2014/main" id="{9E3449E0-CEB3-4C53-976C-0734C47EA55C}"/>
              </a:ext>
            </a:extLst>
          </p:cNvPr>
          <p:cNvSpPr>
            <a:spLocks noGrp="1"/>
          </p:cNvSpPr>
          <p:nvPr>
            <p:ph type="pic" sz="quarter" idx="10" hasCustomPrompt="1"/>
          </p:nvPr>
        </p:nvSpPr>
        <p:spPr bwMode="gray">
          <a:xfrm>
            <a:off x="0" y="4807941"/>
            <a:ext cx="3092451" cy="2050060"/>
          </a:xfrm>
          <a:solidFill>
            <a:schemeClr val="bg1"/>
          </a:solidFill>
        </p:spPr>
        <p:txBody>
          <a:bodyPr/>
          <a:lstStyle>
            <a:lvl1pPr marL="0" indent="0" rtl="0">
              <a:buNone/>
              <a:defRPr/>
            </a:lvl1pPr>
          </a:lstStyle>
          <a:p>
            <a:r>
              <a:rPr lang="en-US"/>
              <a:t>Insert image from file by clicking on the icon</a:t>
            </a:r>
          </a:p>
        </p:txBody>
      </p:sp>
      <p:sp>
        <p:nvSpPr>
          <p:cNvPr id="10" name="Bildplatzhalter 4">
            <a:extLst>
              <a:ext uri="{FF2B5EF4-FFF2-40B4-BE49-F238E27FC236}">
                <a16:creationId xmlns:a16="http://schemas.microsoft.com/office/drawing/2014/main" id="{DB6C3185-E1E7-43BF-BD7C-7DF1B7768DEA}"/>
              </a:ext>
            </a:extLst>
          </p:cNvPr>
          <p:cNvSpPr>
            <a:spLocks noGrp="1"/>
          </p:cNvSpPr>
          <p:nvPr>
            <p:ph type="pic" sz="quarter" idx="12" hasCustomPrompt="1"/>
          </p:nvPr>
        </p:nvSpPr>
        <p:spPr bwMode="gray">
          <a:xfrm>
            <a:off x="0" y="-4098"/>
            <a:ext cx="3092451" cy="4813831"/>
          </a:xfrm>
          <a:solidFill>
            <a:schemeClr val="bg1"/>
          </a:solidFill>
        </p:spPr>
        <p:txBody>
          <a:bodyPr/>
          <a:lstStyle>
            <a:lvl1pPr marL="0" indent="0" rtl="0">
              <a:buNone/>
              <a:defRPr/>
            </a:lvl1pPr>
          </a:lstStyle>
          <a:p>
            <a:r>
              <a:rPr lang="en-US"/>
              <a:t>Insert image from file by clicking on the icon</a:t>
            </a:r>
          </a:p>
        </p:txBody>
      </p:sp>
    </p:spTree>
    <p:extLst>
      <p:ext uri="{BB962C8B-B14F-4D97-AF65-F5344CB8AC3E}">
        <p14:creationId xmlns:p14="http://schemas.microsoft.com/office/powerpoint/2010/main" val="373969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50:50, Variation 5">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F921CF9-B57B-416A-9497-3C9E70F21345}"/>
              </a:ext>
            </a:extLst>
          </p:cNvPr>
          <p:cNvGraphicFramePr>
            <a:graphicFrameLocks noChangeAspect="1"/>
          </p:cNvGraphicFramePr>
          <p:nvPr userDrawn="1">
            <p:custDataLst>
              <p:tags r:id="rId1"/>
            </p:custDataLst>
            <p:extLst>
              <p:ext uri="{D42A27DB-BD31-4B8C-83A1-F6EECF244321}">
                <p14:modId xmlns:p14="http://schemas.microsoft.com/office/powerpoint/2010/main" val="939716856"/>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5" name="Objekt 4" hidden="1">
                        <a:extLst>
                          <a:ext uri="{FF2B5EF4-FFF2-40B4-BE49-F238E27FC236}">
                            <a16:creationId xmlns:a16="http://schemas.microsoft.com/office/drawing/2014/main" id="{AF921CF9-B57B-416A-9497-3C9E70F21345}"/>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12192000" cy="6858000"/>
          </a:xfrm>
          <a:prstGeom prst="rect">
            <a:avLst/>
          </a:prstGeom>
          <a:solidFill>
            <a:srgbClr val="F6E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15" name="Bildplatzhalter 14">
            <a:extLst>
              <a:ext uri="{FF2B5EF4-FFF2-40B4-BE49-F238E27FC236}">
                <a16:creationId xmlns:a16="http://schemas.microsoft.com/office/drawing/2014/main" id="{E4E5A178-E5DB-4533-A3EA-5BA2796023F9}"/>
              </a:ext>
            </a:extLst>
          </p:cNvPr>
          <p:cNvSpPr>
            <a:spLocks noGrp="1"/>
          </p:cNvSpPr>
          <p:nvPr>
            <p:ph type="pic" sz="quarter" idx="10" hasCustomPrompt="1"/>
          </p:nvPr>
        </p:nvSpPr>
        <p:spPr bwMode="gray">
          <a:xfrm>
            <a:off x="0" y="0"/>
            <a:ext cx="6096000" cy="6858000"/>
          </a:xfrm>
          <a:solidFill>
            <a:schemeClr val="bg1"/>
          </a:solidFill>
        </p:spPr>
        <p:txBody>
          <a:bodyPr/>
          <a:lstStyle>
            <a:lvl1pPr marL="0" indent="0" rtl="0">
              <a:buNone/>
              <a:defRPr/>
            </a:lvl1pPr>
          </a:lstStyle>
          <a:p>
            <a:r>
              <a:rPr lang="en-US"/>
              <a:t>Insert image from file by clicking on the icon</a:t>
            </a:r>
          </a:p>
        </p:txBody>
      </p:sp>
      <p:sp>
        <p:nvSpPr>
          <p:cNvPr id="3" name="Subtitle 2"/>
          <p:cNvSpPr>
            <a:spLocks noGrp="1"/>
          </p:cNvSpPr>
          <p:nvPr>
            <p:ph type="subTitle" idx="1" hasCustomPrompt="1"/>
          </p:nvPr>
        </p:nvSpPr>
        <p:spPr bwMode="gray">
          <a:xfrm>
            <a:off x="6563362" y="3624275"/>
            <a:ext cx="2610268" cy="30244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1067" cap="all" baseline="0">
                <a:solidFill>
                  <a:schemeClr val="bg1"/>
                </a:solidFill>
              </a:defRPr>
            </a:lvl1pPr>
            <a:lvl2pPr marL="457051" indent="0" algn="ctr">
              <a:buNone/>
              <a:defRPr sz="2000"/>
            </a:lvl2pPr>
            <a:lvl3pPr marL="914102" indent="0" algn="ctr">
              <a:buNone/>
              <a:defRPr sz="1800"/>
            </a:lvl3pPr>
            <a:lvl4pPr marL="1371154" indent="0" algn="ctr">
              <a:buNone/>
              <a:defRPr sz="1600"/>
            </a:lvl4pPr>
            <a:lvl5pPr marL="1828206" indent="0" algn="ctr">
              <a:buNone/>
              <a:defRPr sz="1600"/>
            </a:lvl5pPr>
            <a:lvl6pPr marL="2285258" indent="0" algn="ctr">
              <a:buNone/>
              <a:defRPr sz="1600"/>
            </a:lvl6pPr>
            <a:lvl7pPr marL="2742309" indent="0" algn="ctr">
              <a:buNone/>
              <a:defRPr sz="1600"/>
            </a:lvl7pPr>
            <a:lvl8pPr marL="3199360" indent="0" algn="ctr">
              <a:buNone/>
              <a:defRPr sz="1600"/>
            </a:lvl8pPr>
            <a:lvl9pPr marL="3656411" indent="0" algn="ctr">
              <a:buNone/>
              <a:defRPr sz="1600"/>
            </a:lvl9pPr>
          </a:lstStyle>
          <a:p>
            <a:r>
              <a:rPr lang="en-US"/>
              <a:t>Name surname, TT Month YYYY</a:t>
            </a:r>
          </a:p>
        </p:txBody>
      </p:sp>
      <p:sp>
        <p:nvSpPr>
          <p:cNvPr id="2" name="Title 1"/>
          <p:cNvSpPr>
            <a:spLocks noGrp="1"/>
          </p:cNvSpPr>
          <p:nvPr>
            <p:ph type="ctrTitle" hasCustomPrompt="1"/>
          </p:nvPr>
        </p:nvSpPr>
        <p:spPr bwMode="gray">
          <a:xfrm>
            <a:off x="6563362" y="1055675"/>
            <a:ext cx="5226473" cy="2051211"/>
          </a:xfrm>
        </p:spPr>
        <p:txBody>
          <a:bodyPr vert="horz" wrap="square" anchor="t">
            <a:noAutofit/>
          </a:bodyPr>
          <a:lstStyle>
            <a:lvl1pPr algn="l" rtl="0">
              <a:lnSpc>
                <a:spcPts val="3999"/>
              </a:lnSpc>
              <a:defRPr sz="3999">
                <a:solidFill>
                  <a:srgbClr val="175641"/>
                </a:solidFill>
              </a:defRPr>
            </a:lvl1pPr>
          </a:lstStyle>
          <a:p>
            <a:r>
              <a:rPr lang="en-US"/>
              <a:t>Presentation title, Segoe UI, 30pt, </a:t>
            </a:r>
            <a:br>
              <a:rPr lang="en-US"/>
            </a:br>
            <a:r>
              <a:rPr lang="en-US"/>
              <a:t>max. four lines</a:t>
            </a:r>
          </a:p>
        </p:txBody>
      </p:sp>
      <p:sp>
        <p:nvSpPr>
          <p:cNvPr id="12" name="Grafik 8">
            <a:extLst>
              <a:ext uri="{FF2B5EF4-FFF2-40B4-BE49-F238E27FC236}">
                <a16:creationId xmlns:a16="http://schemas.microsoft.com/office/drawing/2014/main" id="{48ABBCCE-4884-469A-AF5A-A775CB4FE839}"/>
              </a:ext>
            </a:extLst>
          </p:cNvPr>
          <p:cNvSpPr/>
          <p:nvPr userDrawn="1"/>
        </p:nvSpPr>
        <p:spPr bwMode="gray">
          <a:xfrm>
            <a:off x="10693402" y="5840016"/>
            <a:ext cx="1096433" cy="611145"/>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sz="2400"/>
          </a:p>
        </p:txBody>
      </p:sp>
    </p:spTree>
    <p:extLst>
      <p:ext uri="{BB962C8B-B14F-4D97-AF65-F5344CB8AC3E}">
        <p14:creationId xmlns:p14="http://schemas.microsoft.com/office/powerpoint/2010/main" val="3583825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9, Variation 6">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BD514C2-2A29-47C4-8020-4382A623DB88}"/>
              </a:ext>
            </a:extLst>
          </p:cNvPr>
          <p:cNvGraphicFramePr>
            <a:graphicFrameLocks noChangeAspect="1"/>
          </p:cNvGraphicFramePr>
          <p:nvPr userDrawn="1">
            <p:custDataLst>
              <p:tags r:id="rId1"/>
            </p:custDataLst>
            <p:extLst>
              <p:ext uri="{D42A27DB-BD31-4B8C-83A1-F6EECF244321}">
                <p14:modId xmlns:p14="http://schemas.microsoft.com/office/powerpoint/2010/main" val="1190143982"/>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7" name="Objekt 6" hidden="1">
                        <a:extLst>
                          <a:ext uri="{FF2B5EF4-FFF2-40B4-BE49-F238E27FC236}">
                            <a16:creationId xmlns:a16="http://schemas.microsoft.com/office/drawing/2014/main" id="{3BD514C2-2A29-47C4-8020-4382A623DB88}"/>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12192000" cy="6858000"/>
          </a:xfrm>
          <a:prstGeom prst="rect">
            <a:avLst/>
          </a:prstGeom>
          <a:solidFill>
            <a:srgbClr val="31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le 1"/>
          <p:cNvSpPr>
            <a:spLocks noGrp="1"/>
          </p:cNvSpPr>
          <p:nvPr>
            <p:ph type="ctrTitle" hasCustomPrompt="1"/>
          </p:nvPr>
        </p:nvSpPr>
        <p:spPr bwMode="gray">
          <a:xfrm>
            <a:off x="3515362" y="1055674"/>
            <a:ext cx="7309273" cy="2734948"/>
          </a:xfrm>
        </p:spPr>
        <p:txBody>
          <a:bodyPr vert="horz" wrap="square" anchor="t">
            <a:noAutofit/>
          </a:bodyPr>
          <a:lstStyle>
            <a:lvl1pPr algn="l" rtl="0">
              <a:lnSpc>
                <a:spcPts val="5332"/>
              </a:lnSpc>
              <a:defRPr sz="5332">
                <a:solidFill>
                  <a:srgbClr val="DFEBC2"/>
                </a:solidFill>
              </a:defRPr>
            </a:lvl1pPr>
          </a:lstStyle>
          <a:p>
            <a:r>
              <a:rPr lang="en-US"/>
              <a:t>Presentation title, Segoe UI, 40pt, </a:t>
            </a:r>
            <a:br>
              <a:rPr lang="en-US"/>
            </a:br>
            <a:r>
              <a:rPr lang="en-US"/>
              <a:t>max. four lines</a:t>
            </a:r>
          </a:p>
        </p:txBody>
      </p:sp>
      <p:sp>
        <p:nvSpPr>
          <p:cNvPr id="3" name="Subtitle 2"/>
          <p:cNvSpPr>
            <a:spLocks noGrp="1"/>
          </p:cNvSpPr>
          <p:nvPr>
            <p:ph type="subTitle" idx="1" hasCustomPrompt="1"/>
          </p:nvPr>
        </p:nvSpPr>
        <p:spPr bwMode="gray">
          <a:xfrm>
            <a:off x="3515362" y="4030549"/>
            <a:ext cx="2610268" cy="30244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1067" cap="all" baseline="0">
                <a:solidFill>
                  <a:schemeClr val="bg1"/>
                </a:solidFill>
              </a:defRPr>
            </a:lvl1pPr>
            <a:lvl2pPr marL="457051" indent="0" algn="ctr">
              <a:buNone/>
              <a:defRPr sz="2000"/>
            </a:lvl2pPr>
            <a:lvl3pPr marL="914102" indent="0" algn="ctr">
              <a:buNone/>
              <a:defRPr sz="1800"/>
            </a:lvl3pPr>
            <a:lvl4pPr marL="1371154" indent="0" algn="ctr">
              <a:buNone/>
              <a:defRPr sz="1600"/>
            </a:lvl4pPr>
            <a:lvl5pPr marL="1828206" indent="0" algn="ctr">
              <a:buNone/>
              <a:defRPr sz="1600"/>
            </a:lvl5pPr>
            <a:lvl6pPr marL="2285258" indent="0" algn="ctr">
              <a:buNone/>
              <a:defRPr sz="1600"/>
            </a:lvl6pPr>
            <a:lvl7pPr marL="2742309" indent="0" algn="ctr">
              <a:buNone/>
              <a:defRPr sz="1600"/>
            </a:lvl7pPr>
            <a:lvl8pPr marL="3199360" indent="0" algn="ctr">
              <a:buNone/>
              <a:defRPr sz="1600"/>
            </a:lvl8pPr>
            <a:lvl9pPr marL="3656411" indent="0" algn="ctr">
              <a:buNone/>
              <a:defRPr sz="1600"/>
            </a:lvl9pPr>
          </a:lstStyle>
          <a:p>
            <a:r>
              <a:rPr lang="en-US"/>
              <a:t>Name surname, TT Month YYYY</a:t>
            </a:r>
          </a:p>
        </p:txBody>
      </p:sp>
      <p:sp>
        <p:nvSpPr>
          <p:cNvPr id="12" name="Grafik 8">
            <a:extLst>
              <a:ext uri="{FF2B5EF4-FFF2-40B4-BE49-F238E27FC236}">
                <a16:creationId xmlns:a16="http://schemas.microsoft.com/office/drawing/2014/main" id="{C344AFA9-4A8E-44CF-8CAF-1B96E944876B}"/>
              </a:ext>
            </a:extLst>
          </p:cNvPr>
          <p:cNvSpPr/>
          <p:nvPr userDrawn="1"/>
        </p:nvSpPr>
        <p:spPr bwMode="gray">
          <a:xfrm>
            <a:off x="10693402" y="5840016"/>
            <a:ext cx="1096433" cy="611145"/>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sz="2400"/>
          </a:p>
        </p:txBody>
      </p:sp>
      <p:sp>
        <p:nvSpPr>
          <p:cNvPr id="9" name="Bildplatzhalter 14">
            <a:extLst>
              <a:ext uri="{FF2B5EF4-FFF2-40B4-BE49-F238E27FC236}">
                <a16:creationId xmlns:a16="http://schemas.microsoft.com/office/drawing/2014/main" id="{5A4EA6A3-1751-425A-9487-70CE50288420}"/>
              </a:ext>
            </a:extLst>
          </p:cNvPr>
          <p:cNvSpPr>
            <a:spLocks noGrp="1"/>
          </p:cNvSpPr>
          <p:nvPr>
            <p:ph type="pic" sz="quarter" idx="10" hasCustomPrompt="1"/>
          </p:nvPr>
        </p:nvSpPr>
        <p:spPr bwMode="gray">
          <a:xfrm>
            <a:off x="0" y="4807941"/>
            <a:ext cx="3092451" cy="2050060"/>
          </a:xfrm>
          <a:solidFill>
            <a:schemeClr val="bg1"/>
          </a:solidFill>
        </p:spPr>
        <p:txBody>
          <a:bodyPr/>
          <a:lstStyle>
            <a:lvl1pPr marL="0" indent="0" rtl="0">
              <a:buNone/>
              <a:defRPr/>
            </a:lvl1pPr>
          </a:lstStyle>
          <a:p>
            <a:r>
              <a:rPr lang="en-US"/>
              <a:t>Insert image from file by clicking on the icon</a:t>
            </a:r>
          </a:p>
        </p:txBody>
      </p:sp>
      <p:sp>
        <p:nvSpPr>
          <p:cNvPr id="10" name="Bildplatzhalter 4">
            <a:extLst>
              <a:ext uri="{FF2B5EF4-FFF2-40B4-BE49-F238E27FC236}">
                <a16:creationId xmlns:a16="http://schemas.microsoft.com/office/drawing/2014/main" id="{2277825A-FEB6-4466-BA6B-EBB1C70D3182}"/>
              </a:ext>
            </a:extLst>
          </p:cNvPr>
          <p:cNvSpPr>
            <a:spLocks noGrp="1"/>
          </p:cNvSpPr>
          <p:nvPr>
            <p:ph type="pic" sz="quarter" idx="12" hasCustomPrompt="1"/>
          </p:nvPr>
        </p:nvSpPr>
        <p:spPr bwMode="gray">
          <a:xfrm>
            <a:off x="0" y="-4098"/>
            <a:ext cx="3092451" cy="4813831"/>
          </a:xfrm>
          <a:solidFill>
            <a:schemeClr val="bg1"/>
          </a:solidFill>
        </p:spPr>
        <p:txBody>
          <a:bodyPr/>
          <a:lstStyle>
            <a:lvl1pPr marL="0" indent="0" rtl="0">
              <a:buNone/>
              <a:defRPr/>
            </a:lvl1pPr>
          </a:lstStyle>
          <a:p>
            <a:r>
              <a:rPr lang="en-US"/>
              <a:t>Insert image from file by clicking on the icon</a:t>
            </a:r>
          </a:p>
        </p:txBody>
      </p:sp>
    </p:spTree>
    <p:extLst>
      <p:ext uri="{BB962C8B-B14F-4D97-AF65-F5344CB8AC3E}">
        <p14:creationId xmlns:p14="http://schemas.microsoft.com/office/powerpoint/2010/main" val="1833915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50:50, Variation 6">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F921CF9-B57B-416A-9497-3C9E70F21345}"/>
              </a:ext>
            </a:extLst>
          </p:cNvPr>
          <p:cNvGraphicFramePr>
            <a:graphicFrameLocks noChangeAspect="1"/>
          </p:cNvGraphicFramePr>
          <p:nvPr userDrawn="1">
            <p:custDataLst>
              <p:tags r:id="rId1"/>
            </p:custDataLst>
            <p:extLst>
              <p:ext uri="{D42A27DB-BD31-4B8C-83A1-F6EECF244321}">
                <p14:modId xmlns:p14="http://schemas.microsoft.com/office/powerpoint/2010/main" val="2101547630"/>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5" name="Objekt 4" hidden="1">
                        <a:extLst>
                          <a:ext uri="{FF2B5EF4-FFF2-40B4-BE49-F238E27FC236}">
                            <a16:creationId xmlns:a16="http://schemas.microsoft.com/office/drawing/2014/main" id="{AF921CF9-B57B-416A-9497-3C9E70F21345}"/>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12192000" cy="6858000"/>
          </a:xfrm>
          <a:prstGeom prst="rect">
            <a:avLst/>
          </a:prstGeom>
          <a:solidFill>
            <a:srgbClr val="31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15" name="Bildplatzhalter 14">
            <a:extLst>
              <a:ext uri="{FF2B5EF4-FFF2-40B4-BE49-F238E27FC236}">
                <a16:creationId xmlns:a16="http://schemas.microsoft.com/office/drawing/2014/main" id="{E4E5A178-E5DB-4533-A3EA-5BA2796023F9}"/>
              </a:ext>
            </a:extLst>
          </p:cNvPr>
          <p:cNvSpPr>
            <a:spLocks noGrp="1"/>
          </p:cNvSpPr>
          <p:nvPr>
            <p:ph type="pic" sz="quarter" idx="10" hasCustomPrompt="1"/>
          </p:nvPr>
        </p:nvSpPr>
        <p:spPr bwMode="gray">
          <a:xfrm>
            <a:off x="0" y="0"/>
            <a:ext cx="6096000" cy="6858000"/>
          </a:xfrm>
          <a:solidFill>
            <a:schemeClr val="bg1"/>
          </a:solidFill>
        </p:spPr>
        <p:txBody>
          <a:bodyPr/>
          <a:lstStyle>
            <a:lvl1pPr marL="0" indent="0" rtl="0">
              <a:buNone/>
              <a:defRPr/>
            </a:lvl1pPr>
          </a:lstStyle>
          <a:p>
            <a:r>
              <a:rPr lang="en-US"/>
              <a:t>Insert image from file by clicking on the icon</a:t>
            </a:r>
          </a:p>
        </p:txBody>
      </p:sp>
      <p:sp>
        <p:nvSpPr>
          <p:cNvPr id="3" name="Subtitle 2"/>
          <p:cNvSpPr>
            <a:spLocks noGrp="1"/>
          </p:cNvSpPr>
          <p:nvPr>
            <p:ph type="subTitle" idx="1" hasCustomPrompt="1"/>
          </p:nvPr>
        </p:nvSpPr>
        <p:spPr bwMode="gray">
          <a:xfrm>
            <a:off x="6563362" y="3624275"/>
            <a:ext cx="2610268" cy="30244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1067" cap="all" baseline="0">
                <a:solidFill>
                  <a:schemeClr val="bg1"/>
                </a:solidFill>
              </a:defRPr>
            </a:lvl1pPr>
            <a:lvl2pPr marL="457051" indent="0" algn="ctr">
              <a:buNone/>
              <a:defRPr sz="2000"/>
            </a:lvl2pPr>
            <a:lvl3pPr marL="914102" indent="0" algn="ctr">
              <a:buNone/>
              <a:defRPr sz="1800"/>
            </a:lvl3pPr>
            <a:lvl4pPr marL="1371154" indent="0" algn="ctr">
              <a:buNone/>
              <a:defRPr sz="1600"/>
            </a:lvl4pPr>
            <a:lvl5pPr marL="1828206" indent="0" algn="ctr">
              <a:buNone/>
              <a:defRPr sz="1600"/>
            </a:lvl5pPr>
            <a:lvl6pPr marL="2285258" indent="0" algn="ctr">
              <a:buNone/>
              <a:defRPr sz="1600"/>
            </a:lvl6pPr>
            <a:lvl7pPr marL="2742309" indent="0" algn="ctr">
              <a:buNone/>
              <a:defRPr sz="1600"/>
            </a:lvl7pPr>
            <a:lvl8pPr marL="3199360" indent="0" algn="ctr">
              <a:buNone/>
              <a:defRPr sz="1600"/>
            </a:lvl8pPr>
            <a:lvl9pPr marL="3656411" indent="0" algn="ctr">
              <a:buNone/>
              <a:defRPr sz="1600"/>
            </a:lvl9pPr>
          </a:lstStyle>
          <a:p>
            <a:r>
              <a:rPr lang="en-US"/>
              <a:t>Name surname, TT Month YYYY</a:t>
            </a:r>
          </a:p>
        </p:txBody>
      </p:sp>
      <p:sp>
        <p:nvSpPr>
          <p:cNvPr id="2" name="Title 1"/>
          <p:cNvSpPr>
            <a:spLocks noGrp="1"/>
          </p:cNvSpPr>
          <p:nvPr>
            <p:ph type="ctrTitle" hasCustomPrompt="1"/>
          </p:nvPr>
        </p:nvSpPr>
        <p:spPr bwMode="gray">
          <a:xfrm>
            <a:off x="6563362" y="1055675"/>
            <a:ext cx="5226473" cy="2051211"/>
          </a:xfrm>
        </p:spPr>
        <p:txBody>
          <a:bodyPr vert="horz" wrap="square" anchor="t">
            <a:noAutofit/>
          </a:bodyPr>
          <a:lstStyle>
            <a:lvl1pPr algn="l" rtl="0">
              <a:lnSpc>
                <a:spcPts val="3999"/>
              </a:lnSpc>
              <a:defRPr sz="3999">
                <a:solidFill>
                  <a:srgbClr val="DFEBC2"/>
                </a:solidFill>
              </a:defRPr>
            </a:lvl1pPr>
          </a:lstStyle>
          <a:p>
            <a:r>
              <a:rPr lang="en-US"/>
              <a:t>Presentation title, Segoe UI, 30pt, </a:t>
            </a:r>
            <a:br>
              <a:rPr lang="en-US"/>
            </a:br>
            <a:r>
              <a:rPr lang="en-US"/>
              <a:t>max. four lines</a:t>
            </a:r>
          </a:p>
        </p:txBody>
      </p:sp>
      <p:sp>
        <p:nvSpPr>
          <p:cNvPr id="12" name="Grafik 8">
            <a:extLst>
              <a:ext uri="{FF2B5EF4-FFF2-40B4-BE49-F238E27FC236}">
                <a16:creationId xmlns:a16="http://schemas.microsoft.com/office/drawing/2014/main" id="{48ABBCCE-4884-469A-AF5A-A775CB4FE839}"/>
              </a:ext>
            </a:extLst>
          </p:cNvPr>
          <p:cNvSpPr/>
          <p:nvPr userDrawn="1"/>
        </p:nvSpPr>
        <p:spPr bwMode="gray">
          <a:xfrm>
            <a:off x="10693402" y="5840016"/>
            <a:ext cx="1096433" cy="611145"/>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sz="2400"/>
          </a:p>
        </p:txBody>
      </p:sp>
    </p:spTree>
    <p:extLst>
      <p:ext uri="{BB962C8B-B14F-4D97-AF65-F5344CB8AC3E}">
        <p14:creationId xmlns:p14="http://schemas.microsoft.com/office/powerpoint/2010/main" val="4277435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9, Variation 7">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BD514C2-2A29-47C4-8020-4382A623DB88}"/>
              </a:ext>
            </a:extLst>
          </p:cNvPr>
          <p:cNvGraphicFramePr>
            <a:graphicFrameLocks noChangeAspect="1"/>
          </p:cNvGraphicFramePr>
          <p:nvPr userDrawn="1">
            <p:custDataLst>
              <p:tags r:id="rId1"/>
            </p:custDataLst>
            <p:extLst>
              <p:ext uri="{D42A27DB-BD31-4B8C-83A1-F6EECF244321}">
                <p14:modId xmlns:p14="http://schemas.microsoft.com/office/powerpoint/2010/main" val="2685036900"/>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7" name="Objekt 6" hidden="1">
                        <a:extLst>
                          <a:ext uri="{FF2B5EF4-FFF2-40B4-BE49-F238E27FC236}">
                            <a16:creationId xmlns:a16="http://schemas.microsoft.com/office/drawing/2014/main" id="{3BD514C2-2A29-47C4-8020-4382A623DB88}"/>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12192000" cy="6858000"/>
          </a:xfrm>
          <a:prstGeom prst="rect">
            <a:avLst/>
          </a:prstGeom>
          <a:solidFill>
            <a:srgbClr val="DFE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le 1"/>
          <p:cNvSpPr>
            <a:spLocks noGrp="1"/>
          </p:cNvSpPr>
          <p:nvPr>
            <p:ph type="ctrTitle" hasCustomPrompt="1"/>
          </p:nvPr>
        </p:nvSpPr>
        <p:spPr bwMode="gray">
          <a:xfrm>
            <a:off x="3515362" y="1055674"/>
            <a:ext cx="7309273" cy="2734948"/>
          </a:xfrm>
        </p:spPr>
        <p:txBody>
          <a:bodyPr vert="horz" wrap="square" anchor="t">
            <a:noAutofit/>
          </a:bodyPr>
          <a:lstStyle>
            <a:lvl1pPr algn="l" rtl="0">
              <a:lnSpc>
                <a:spcPts val="5332"/>
              </a:lnSpc>
              <a:defRPr sz="5332">
                <a:solidFill>
                  <a:srgbClr val="318096"/>
                </a:solidFill>
              </a:defRPr>
            </a:lvl1pPr>
          </a:lstStyle>
          <a:p>
            <a:r>
              <a:rPr lang="en-US"/>
              <a:t>Presentation title, Segoe UI, 40pt, </a:t>
            </a:r>
            <a:br>
              <a:rPr lang="en-US"/>
            </a:br>
            <a:r>
              <a:rPr lang="en-US"/>
              <a:t>max. four lines</a:t>
            </a:r>
          </a:p>
        </p:txBody>
      </p:sp>
      <p:sp>
        <p:nvSpPr>
          <p:cNvPr id="3" name="Subtitle 2"/>
          <p:cNvSpPr>
            <a:spLocks noGrp="1"/>
          </p:cNvSpPr>
          <p:nvPr>
            <p:ph type="subTitle" idx="1" hasCustomPrompt="1"/>
          </p:nvPr>
        </p:nvSpPr>
        <p:spPr bwMode="gray">
          <a:xfrm>
            <a:off x="3515362" y="4030549"/>
            <a:ext cx="2610268" cy="30244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1067" cap="all" baseline="0">
                <a:solidFill>
                  <a:schemeClr val="bg1"/>
                </a:solidFill>
              </a:defRPr>
            </a:lvl1pPr>
            <a:lvl2pPr marL="457051" indent="0" algn="ctr">
              <a:buNone/>
              <a:defRPr sz="2000"/>
            </a:lvl2pPr>
            <a:lvl3pPr marL="914102" indent="0" algn="ctr">
              <a:buNone/>
              <a:defRPr sz="1800"/>
            </a:lvl3pPr>
            <a:lvl4pPr marL="1371154" indent="0" algn="ctr">
              <a:buNone/>
              <a:defRPr sz="1600"/>
            </a:lvl4pPr>
            <a:lvl5pPr marL="1828206" indent="0" algn="ctr">
              <a:buNone/>
              <a:defRPr sz="1600"/>
            </a:lvl5pPr>
            <a:lvl6pPr marL="2285258" indent="0" algn="ctr">
              <a:buNone/>
              <a:defRPr sz="1600"/>
            </a:lvl6pPr>
            <a:lvl7pPr marL="2742309" indent="0" algn="ctr">
              <a:buNone/>
              <a:defRPr sz="1600"/>
            </a:lvl7pPr>
            <a:lvl8pPr marL="3199360" indent="0" algn="ctr">
              <a:buNone/>
              <a:defRPr sz="1600"/>
            </a:lvl8pPr>
            <a:lvl9pPr marL="3656411" indent="0" algn="ctr">
              <a:buNone/>
              <a:defRPr sz="1600"/>
            </a:lvl9pPr>
          </a:lstStyle>
          <a:p>
            <a:r>
              <a:rPr lang="en-US"/>
              <a:t>Name surname, TT Month YYYY</a:t>
            </a:r>
          </a:p>
        </p:txBody>
      </p:sp>
      <p:sp>
        <p:nvSpPr>
          <p:cNvPr id="12" name="Grafik 8">
            <a:extLst>
              <a:ext uri="{FF2B5EF4-FFF2-40B4-BE49-F238E27FC236}">
                <a16:creationId xmlns:a16="http://schemas.microsoft.com/office/drawing/2014/main" id="{C344AFA9-4A8E-44CF-8CAF-1B96E944876B}"/>
              </a:ext>
            </a:extLst>
          </p:cNvPr>
          <p:cNvSpPr/>
          <p:nvPr userDrawn="1"/>
        </p:nvSpPr>
        <p:spPr bwMode="gray">
          <a:xfrm>
            <a:off x="10693402" y="5840016"/>
            <a:ext cx="1096433" cy="611145"/>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sz="2400"/>
          </a:p>
        </p:txBody>
      </p:sp>
      <p:sp>
        <p:nvSpPr>
          <p:cNvPr id="9" name="Bildplatzhalter 14">
            <a:extLst>
              <a:ext uri="{FF2B5EF4-FFF2-40B4-BE49-F238E27FC236}">
                <a16:creationId xmlns:a16="http://schemas.microsoft.com/office/drawing/2014/main" id="{BA0DD509-B738-4671-8F78-20AAE2CDA5E8}"/>
              </a:ext>
            </a:extLst>
          </p:cNvPr>
          <p:cNvSpPr>
            <a:spLocks noGrp="1"/>
          </p:cNvSpPr>
          <p:nvPr>
            <p:ph type="pic" sz="quarter" idx="10" hasCustomPrompt="1"/>
          </p:nvPr>
        </p:nvSpPr>
        <p:spPr bwMode="gray">
          <a:xfrm>
            <a:off x="0" y="4807941"/>
            <a:ext cx="3092451" cy="2050060"/>
          </a:xfrm>
          <a:solidFill>
            <a:schemeClr val="bg1"/>
          </a:solidFill>
        </p:spPr>
        <p:txBody>
          <a:bodyPr/>
          <a:lstStyle>
            <a:lvl1pPr marL="0" indent="0" rtl="0">
              <a:buNone/>
              <a:defRPr/>
            </a:lvl1pPr>
          </a:lstStyle>
          <a:p>
            <a:r>
              <a:rPr lang="en-US"/>
              <a:t>Insert image from file by clicking on the icon</a:t>
            </a:r>
          </a:p>
        </p:txBody>
      </p:sp>
      <p:sp>
        <p:nvSpPr>
          <p:cNvPr id="10" name="Bildplatzhalter 4">
            <a:extLst>
              <a:ext uri="{FF2B5EF4-FFF2-40B4-BE49-F238E27FC236}">
                <a16:creationId xmlns:a16="http://schemas.microsoft.com/office/drawing/2014/main" id="{1FAABEB8-81DC-419C-8394-06085D9E248D}"/>
              </a:ext>
            </a:extLst>
          </p:cNvPr>
          <p:cNvSpPr>
            <a:spLocks noGrp="1"/>
          </p:cNvSpPr>
          <p:nvPr>
            <p:ph type="pic" sz="quarter" idx="12" hasCustomPrompt="1"/>
          </p:nvPr>
        </p:nvSpPr>
        <p:spPr bwMode="gray">
          <a:xfrm>
            <a:off x="0" y="-4098"/>
            <a:ext cx="3092451" cy="4813831"/>
          </a:xfrm>
          <a:solidFill>
            <a:schemeClr val="bg1"/>
          </a:solidFill>
        </p:spPr>
        <p:txBody>
          <a:bodyPr/>
          <a:lstStyle>
            <a:lvl1pPr marL="0" indent="0" rtl="0">
              <a:buNone/>
              <a:defRPr/>
            </a:lvl1pPr>
          </a:lstStyle>
          <a:p>
            <a:r>
              <a:rPr lang="en-US"/>
              <a:t>Insert image from file by clicking on the icon</a:t>
            </a:r>
          </a:p>
        </p:txBody>
      </p:sp>
    </p:spTree>
    <p:extLst>
      <p:ext uri="{BB962C8B-B14F-4D97-AF65-F5344CB8AC3E}">
        <p14:creationId xmlns:p14="http://schemas.microsoft.com/office/powerpoint/2010/main" val="322422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50:50, Variation 7">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F921CF9-B57B-416A-9497-3C9E70F21345}"/>
              </a:ext>
            </a:extLst>
          </p:cNvPr>
          <p:cNvGraphicFramePr>
            <a:graphicFrameLocks noChangeAspect="1"/>
          </p:cNvGraphicFramePr>
          <p:nvPr userDrawn="1">
            <p:custDataLst>
              <p:tags r:id="rId1"/>
            </p:custDataLst>
            <p:extLst>
              <p:ext uri="{D42A27DB-BD31-4B8C-83A1-F6EECF244321}">
                <p14:modId xmlns:p14="http://schemas.microsoft.com/office/powerpoint/2010/main" val="3536530630"/>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5" name="Objekt 4" hidden="1">
                        <a:extLst>
                          <a:ext uri="{FF2B5EF4-FFF2-40B4-BE49-F238E27FC236}">
                            <a16:creationId xmlns:a16="http://schemas.microsoft.com/office/drawing/2014/main" id="{AF921CF9-B57B-416A-9497-3C9E70F21345}"/>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12192000" cy="6858000"/>
          </a:xfrm>
          <a:prstGeom prst="rect">
            <a:avLst/>
          </a:prstGeom>
          <a:solidFill>
            <a:srgbClr val="DFE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15" name="Bildplatzhalter 14">
            <a:extLst>
              <a:ext uri="{FF2B5EF4-FFF2-40B4-BE49-F238E27FC236}">
                <a16:creationId xmlns:a16="http://schemas.microsoft.com/office/drawing/2014/main" id="{E4E5A178-E5DB-4533-A3EA-5BA2796023F9}"/>
              </a:ext>
            </a:extLst>
          </p:cNvPr>
          <p:cNvSpPr>
            <a:spLocks noGrp="1"/>
          </p:cNvSpPr>
          <p:nvPr>
            <p:ph type="pic" sz="quarter" idx="10" hasCustomPrompt="1"/>
          </p:nvPr>
        </p:nvSpPr>
        <p:spPr bwMode="gray">
          <a:xfrm>
            <a:off x="0" y="0"/>
            <a:ext cx="6096000" cy="6858000"/>
          </a:xfrm>
          <a:solidFill>
            <a:schemeClr val="bg1"/>
          </a:solidFill>
        </p:spPr>
        <p:txBody>
          <a:bodyPr/>
          <a:lstStyle>
            <a:lvl1pPr marL="0" indent="0" rtl="0">
              <a:buNone/>
              <a:defRPr/>
            </a:lvl1pPr>
          </a:lstStyle>
          <a:p>
            <a:r>
              <a:rPr lang="en-US"/>
              <a:t>Insert image from file by clicking on the icon</a:t>
            </a:r>
          </a:p>
        </p:txBody>
      </p:sp>
      <p:sp>
        <p:nvSpPr>
          <p:cNvPr id="3" name="Subtitle 2"/>
          <p:cNvSpPr>
            <a:spLocks noGrp="1"/>
          </p:cNvSpPr>
          <p:nvPr>
            <p:ph type="subTitle" idx="1" hasCustomPrompt="1"/>
          </p:nvPr>
        </p:nvSpPr>
        <p:spPr bwMode="gray">
          <a:xfrm>
            <a:off x="6563362" y="3624275"/>
            <a:ext cx="2610268" cy="30244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1067" cap="all" baseline="0">
                <a:solidFill>
                  <a:schemeClr val="bg1"/>
                </a:solidFill>
              </a:defRPr>
            </a:lvl1pPr>
            <a:lvl2pPr marL="457051" indent="0" algn="ctr">
              <a:buNone/>
              <a:defRPr sz="2000"/>
            </a:lvl2pPr>
            <a:lvl3pPr marL="914102" indent="0" algn="ctr">
              <a:buNone/>
              <a:defRPr sz="1800"/>
            </a:lvl3pPr>
            <a:lvl4pPr marL="1371154" indent="0" algn="ctr">
              <a:buNone/>
              <a:defRPr sz="1600"/>
            </a:lvl4pPr>
            <a:lvl5pPr marL="1828206" indent="0" algn="ctr">
              <a:buNone/>
              <a:defRPr sz="1600"/>
            </a:lvl5pPr>
            <a:lvl6pPr marL="2285258" indent="0" algn="ctr">
              <a:buNone/>
              <a:defRPr sz="1600"/>
            </a:lvl6pPr>
            <a:lvl7pPr marL="2742309" indent="0" algn="ctr">
              <a:buNone/>
              <a:defRPr sz="1600"/>
            </a:lvl7pPr>
            <a:lvl8pPr marL="3199360" indent="0" algn="ctr">
              <a:buNone/>
              <a:defRPr sz="1600"/>
            </a:lvl8pPr>
            <a:lvl9pPr marL="3656411" indent="0" algn="ctr">
              <a:buNone/>
              <a:defRPr sz="1600"/>
            </a:lvl9pPr>
          </a:lstStyle>
          <a:p>
            <a:r>
              <a:rPr lang="en-US"/>
              <a:t>Name surname, TT Month YYYY</a:t>
            </a:r>
          </a:p>
        </p:txBody>
      </p:sp>
      <p:sp>
        <p:nvSpPr>
          <p:cNvPr id="2" name="Title 1"/>
          <p:cNvSpPr>
            <a:spLocks noGrp="1"/>
          </p:cNvSpPr>
          <p:nvPr>
            <p:ph type="ctrTitle" hasCustomPrompt="1"/>
          </p:nvPr>
        </p:nvSpPr>
        <p:spPr bwMode="gray">
          <a:xfrm>
            <a:off x="6563362" y="1055675"/>
            <a:ext cx="5226473" cy="2051211"/>
          </a:xfrm>
        </p:spPr>
        <p:txBody>
          <a:bodyPr vert="horz" wrap="square" anchor="t">
            <a:noAutofit/>
          </a:bodyPr>
          <a:lstStyle>
            <a:lvl1pPr algn="l" rtl="0">
              <a:lnSpc>
                <a:spcPts val="3999"/>
              </a:lnSpc>
              <a:defRPr sz="3999">
                <a:solidFill>
                  <a:srgbClr val="318096"/>
                </a:solidFill>
              </a:defRPr>
            </a:lvl1pPr>
          </a:lstStyle>
          <a:p>
            <a:r>
              <a:rPr lang="en-US"/>
              <a:t>Presentation title, Segoe UI, 30pt, </a:t>
            </a:r>
            <a:br>
              <a:rPr lang="en-US"/>
            </a:br>
            <a:r>
              <a:rPr lang="en-US"/>
              <a:t>max. four lines</a:t>
            </a:r>
          </a:p>
        </p:txBody>
      </p:sp>
      <p:sp>
        <p:nvSpPr>
          <p:cNvPr id="12" name="Grafik 8">
            <a:extLst>
              <a:ext uri="{FF2B5EF4-FFF2-40B4-BE49-F238E27FC236}">
                <a16:creationId xmlns:a16="http://schemas.microsoft.com/office/drawing/2014/main" id="{48ABBCCE-4884-469A-AF5A-A775CB4FE839}"/>
              </a:ext>
            </a:extLst>
          </p:cNvPr>
          <p:cNvSpPr/>
          <p:nvPr userDrawn="1"/>
        </p:nvSpPr>
        <p:spPr bwMode="gray">
          <a:xfrm>
            <a:off x="10693402" y="5840016"/>
            <a:ext cx="1096433" cy="611145"/>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sz="2400"/>
          </a:p>
        </p:txBody>
      </p:sp>
    </p:spTree>
    <p:extLst>
      <p:ext uri="{BB962C8B-B14F-4D97-AF65-F5344CB8AC3E}">
        <p14:creationId xmlns:p14="http://schemas.microsoft.com/office/powerpoint/2010/main" val="869497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red writin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16752D80-65D7-41FB-9C4B-3947D0C436D1}"/>
              </a:ext>
            </a:extLst>
          </p:cNvPr>
          <p:cNvGraphicFramePr>
            <a:graphicFrameLocks noChangeAspect="1"/>
          </p:cNvGraphicFramePr>
          <p:nvPr userDrawn="1">
            <p:custDataLst>
              <p:tags r:id="rId1"/>
            </p:custDataLst>
            <p:extLst>
              <p:ext uri="{D42A27DB-BD31-4B8C-83A1-F6EECF244321}">
                <p14:modId xmlns:p14="http://schemas.microsoft.com/office/powerpoint/2010/main" val="299278949"/>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5" name="Objekt 4" hidden="1">
                        <a:extLst>
                          <a:ext uri="{FF2B5EF4-FFF2-40B4-BE49-F238E27FC236}">
                            <a16:creationId xmlns:a16="http://schemas.microsoft.com/office/drawing/2014/main" id="{16752D80-65D7-41FB-9C4B-3947D0C436D1}"/>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18" name="Grafik 8">
            <a:extLst>
              <a:ext uri="{FF2B5EF4-FFF2-40B4-BE49-F238E27FC236}">
                <a16:creationId xmlns:a16="http://schemas.microsoft.com/office/drawing/2014/main" id="{FD4CCEA9-2FCB-4868-B0FB-5518BA95DE56}"/>
              </a:ext>
            </a:extLst>
          </p:cNvPr>
          <p:cNvSpPr/>
          <p:nvPr userDrawn="1"/>
        </p:nvSpPr>
        <p:spPr bwMode="gray">
          <a:xfrm>
            <a:off x="10693402" y="5840016"/>
            <a:ext cx="1096433" cy="611145"/>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tx2"/>
          </a:solidFill>
          <a:ln w="9525" cap="flat">
            <a:noFill/>
            <a:prstDash val="solid"/>
            <a:miter/>
          </a:ln>
        </p:spPr>
        <p:txBody>
          <a:bodyPr rtlCol="0" anchor="ctr"/>
          <a:lstStyle/>
          <a:p>
            <a:pPr rtl="0"/>
            <a:endParaRPr lang="en-US" sz="2400"/>
          </a:p>
        </p:txBody>
      </p:sp>
      <p:sp>
        <p:nvSpPr>
          <p:cNvPr id="15" name="Bildplatzhalter 14">
            <a:extLst>
              <a:ext uri="{FF2B5EF4-FFF2-40B4-BE49-F238E27FC236}">
                <a16:creationId xmlns:a16="http://schemas.microsoft.com/office/drawing/2014/main" id="{E4E5A178-E5DB-4533-A3EA-5BA2796023F9}"/>
              </a:ext>
            </a:extLst>
          </p:cNvPr>
          <p:cNvSpPr>
            <a:spLocks noGrp="1"/>
          </p:cNvSpPr>
          <p:nvPr>
            <p:ph type="pic" sz="quarter" idx="10" hasCustomPrompt="1"/>
          </p:nvPr>
        </p:nvSpPr>
        <p:spPr bwMode="gray">
          <a:xfrm>
            <a:off x="0" y="0"/>
            <a:ext cx="12192000" cy="6858000"/>
          </a:xfrm>
          <a:solidFill>
            <a:schemeClr val="bg1"/>
          </a:solidFill>
        </p:spPr>
        <p:txBody>
          <a:bodyPr/>
          <a:lstStyle>
            <a:lvl1pPr marL="0" indent="0" rtl="0">
              <a:buNone/>
              <a:defRPr/>
            </a:lvl1pPr>
          </a:lstStyle>
          <a:p>
            <a:r>
              <a:rPr lang="en-US"/>
              <a:t>Insert image from file by clicking on the icon</a:t>
            </a:r>
          </a:p>
        </p:txBody>
      </p:sp>
      <p:sp>
        <p:nvSpPr>
          <p:cNvPr id="17" name="Textplatzhalter 16">
            <a:extLst>
              <a:ext uri="{FF2B5EF4-FFF2-40B4-BE49-F238E27FC236}">
                <a16:creationId xmlns:a16="http://schemas.microsoft.com/office/drawing/2014/main" id="{D7A67207-ECFF-4FE5-8129-B630D87FA76A}"/>
              </a:ext>
            </a:extLst>
          </p:cNvPr>
          <p:cNvSpPr>
            <a:spLocks noGrp="1"/>
          </p:cNvSpPr>
          <p:nvPr>
            <p:ph type="body" sz="quarter" idx="11"/>
          </p:nvPr>
        </p:nvSpPr>
        <p:spPr bwMode="gray">
          <a:xfrm>
            <a:off x="10693402" y="5840015"/>
            <a:ext cx="1096433" cy="611147"/>
          </a:xfrm>
          <a:blipFill dpi="0"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p:spPr>
        <p:txBody>
          <a:bodyPr>
            <a:normAutofit/>
          </a:bodyPr>
          <a:lstStyle>
            <a:lvl1pPr marL="0" indent="0" rtl="0">
              <a:buNone/>
              <a:defRPr sz="133">
                <a:noFill/>
              </a:defRPr>
            </a:lvl1pPr>
          </a:lstStyle>
          <a:p>
            <a:pPr lvl="0"/>
            <a:r>
              <a:rPr lang="en-US"/>
              <a:t>Click to edit Master text styles</a:t>
            </a:r>
          </a:p>
        </p:txBody>
      </p:sp>
      <p:sp>
        <p:nvSpPr>
          <p:cNvPr id="2" name="Title 1"/>
          <p:cNvSpPr>
            <a:spLocks noGrp="1"/>
          </p:cNvSpPr>
          <p:nvPr>
            <p:ph type="ctrTitle" hasCustomPrompt="1"/>
          </p:nvPr>
        </p:nvSpPr>
        <p:spPr bwMode="gray">
          <a:xfrm>
            <a:off x="400051" y="1055675"/>
            <a:ext cx="9144000" cy="2307612"/>
          </a:xfrm>
        </p:spPr>
        <p:txBody>
          <a:bodyPr vert="horz" anchor="t">
            <a:spAutoFit/>
          </a:bodyPr>
          <a:lstStyle>
            <a:lvl1pPr algn="l" rtl="0">
              <a:lnSpc>
                <a:spcPts val="5999"/>
              </a:lnSpc>
              <a:defRPr sz="5999"/>
            </a:lvl1pPr>
          </a:lstStyle>
          <a:p>
            <a:r>
              <a:rPr lang="en-US"/>
              <a:t>Presentation title, Segoe UI, 45pt, </a:t>
            </a:r>
            <a:br>
              <a:rPr lang="en-US"/>
            </a:br>
            <a:r>
              <a:rPr lang="en-US"/>
              <a:t>max. three lines</a:t>
            </a:r>
          </a:p>
        </p:txBody>
      </p:sp>
      <p:sp>
        <p:nvSpPr>
          <p:cNvPr id="3" name="Subtitle 2"/>
          <p:cNvSpPr>
            <a:spLocks noGrp="1"/>
          </p:cNvSpPr>
          <p:nvPr>
            <p:ph type="subTitle" idx="1" hasCustomPrompt="1"/>
          </p:nvPr>
        </p:nvSpPr>
        <p:spPr bwMode="gray">
          <a:xfrm>
            <a:off x="400053" y="3624275"/>
            <a:ext cx="2610268" cy="30244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1067" cap="all" baseline="0">
                <a:solidFill>
                  <a:schemeClr val="bg1"/>
                </a:solidFill>
              </a:defRPr>
            </a:lvl1pPr>
            <a:lvl2pPr marL="457051" indent="0" algn="ctr">
              <a:buNone/>
              <a:defRPr sz="2000"/>
            </a:lvl2pPr>
            <a:lvl3pPr marL="914102" indent="0" algn="ctr">
              <a:buNone/>
              <a:defRPr sz="1800"/>
            </a:lvl3pPr>
            <a:lvl4pPr marL="1371154" indent="0" algn="ctr">
              <a:buNone/>
              <a:defRPr sz="1600"/>
            </a:lvl4pPr>
            <a:lvl5pPr marL="1828206" indent="0" algn="ctr">
              <a:buNone/>
              <a:defRPr sz="1600"/>
            </a:lvl5pPr>
            <a:lvl6pPr marL="2285258" indent="0" algn="ctr">
              <a:buNone/>
              <a:defRPr sz="1600"/>
            </a:lvl6pPr>
            <a:lvl7pPr marL="2742309" indent="0" algn="ctr">
              <a:buNone/>
              <a:defRPr sz="1600"/>
            </a:lvl7pPr>
            <a:lvl8pPr marL="3199360" indent="0" algn="ctr">
              <a:buNone/>
              <a:defRPr sz="1600"/>
            </a:lvl8pPr>
            <a:lvl9pPr marL="3656411" indent="0" algn="ctr">
              <a:buNone/>
              <a:defRPr sz="1600"/>
            </a:lvl9pPr>
          </a:lstStyle>
          <a:p>
            <a:r>
              <a:rPr lang="en-US"/>
              <a:t>Name surname, TT Month YYYY</a:t>
            </a:r>
          </a:p>
        </p:txBody>
      </p:sp>
    </p:spTree>
    <p:extLst>
      <p:ext uri="{BB962C8B-B14F-4D97-AF65-F5344CB8AC3E}">
        <p14:creationId xmlns:p14="http://schemas.microsoft.com/office/powerpoint/2010/main" val="19296152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9, Variation 8">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BD514C2-2A29-47C4-8020-4382A623DB88}"/>
              </a:ext>
            </a:extLst>
          </p:cNvPr>
          <p:cNvGraphicFramePr>
            <a:graphicFrameLocks noChangeAspect="1"/>
          </p:cNvGraphicFramePr>
          <p:nvPr userDrawn="1">
            <p:custDataLst>
              <p:tags r:id="rId1"/>
            </p:custDataLst>
            <p:extLst>
              <p:ext uri="{D42A27DB-BD31-4B8C-83A1-F6EECF244321}">
                <p14:modId xmlns:p14="http://schemas.microsoft.com/office/powerpoint/2010/main" val="3990838096"/>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7" name="Objekt 6" hidden="1">
                        <a:extLst>
                          <a:ext uri="{FF2B5EF4-FFF2-40B4-BE49-F238E27FC236}">
                            <a16:creationId xmlns:a16="http://schemas.microsoft.com/office/drawing/2014/main" id="{3BD514C2-2A29-47C4-8020-4382A623DB88}"/>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12192000" cy="6858000"/>
          </a:xfrm>
          <a:prstGeom prst="rect">
            <a:avLst/>
          </a:prstGeom>
          <a:solidFill>
            <a:srgbClr val="871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le 1"/>
          <p:cNvSpPr>
            <a:spLocks noGrp="1"/>
          </p:cNvSpPr>
          <p:nvPr>
            <p:ph type="ctrTitle" hasCustomPrompt="1"/>
          </p:nvPr>
        </p:nvSpPr>
        <p:spPr bwMode="gray">
          <a:xfrm>
            <a:off x="3515362" y="1055674"/>
            <a:ext cx="7309273" cy="2734948"/>
          </a:xfrm>
        </p:spPr>
        <p:txBody>
          <a:bodyPr vert="horz" wrap="square" anchor="t">
            <a:noAutofit/>
          </a:bodyPr>
          <a:lstStyle>
            <a:lvl1pPr algn="l" rtl="0">
              <a:lnSpc>
                <a:spcPts val="5332"/>
              </a:lnSpc>
              <a:defRPr sz="5332">
                <a:solidFill>
                  <a:srgbClr val="F4C59E"/>
                </a:solidFill>
              </a:defRPr>
            </a:lvl1pPr>
          </a:lstStyle>
          <a:p>
            <a:r>
              <a:rPr lang="en-US"/>
              <a:t>Presentation title, Segoe UI, 40pt, </a:t>
            </a:r>
            <a:br>
              <a:rPr lang="en-US"/>
            </a:br>
            <a:r>
              <a:rPr lang="en-US"/>
              <a:t>max. four lines</a:t>
            </a:r>
          </a:p>
        </p:txBody>
      </p:sp>
      <p:sp>
        <p:nvSpPr>
          <p:cNvPr id="3" name="Subtitle 2"/>
          <p:cNvSpPr>
            <a:spLocks noGrp="1"/>
          </p:cNvSpPr>
          <p:nvPr>
            <p:ph type="subTitle" idx="1" hasCustomPrompt="1"/>
          </p:nvPr>
        </p:nvSpPr>
        <p:spPr bwMode="gray">
          <a:xfrm>
            <a:off x="3515362" y="4030549"/>
            <a:ext cx="2610268" cy="30244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1067" cap="all" baseline="0">
                <a:solidFill>
                  <a:schemeClr val="bg1"/>
                </a:solidFill>
              </a:defRPr>
            </a:lvl1pPr>
            <a:lvl2pPr marL="457051" indent="0" algn="ctr">
              <a:buNone/>
              <a:defRPr sz="2000"/>
            </a:lvl2pPr>
            <a:lvl3pPr marL="914102" indent="0" algn="ctr">
              <a:buNone/>
              <a:defRPr sz="1800"/>
            </a:lvl3pPr>
            <a:lvl4pPr marL="1371154" indent="0" algn="ctr">
              <a:buNone/>
              <a:defRPr sz="1600"/>
            </a:lvl4pPr>
            <a:lvl5pPr marL="1828206" indent="0" algn="ctr">
              <a:buNone/>
              <a:defRPr sz="1600"/>
            </a:lvl5pPr>
            <a:lvl6pPr marL="2285258" indent="0" algn="ctr">
              <a:buNone/>
              <a:defRPr sz="1600"/>
            </a:lvl6pPr>
            <a:lvl7pPr marL="2742309" indent="0" algn="ctr">
              <a:buNone/>
              <a:defRPr sz="1600"/>
            </a:lvl7pPr>
            <a:lvl8pPr marL="3199360" indent="0" algn="ctr">
              <a:buNone/>
              <a:defRPr sz="1600"/>
            </a:lvl8pPr>
            <a:lvl9pPr marL="3656411" indent="0" algn="ctr">
              <a:buNone/>
              <a:defRPr sz="1600"/>
            </a:lvl9pPr>
          </a:lstStyle>
          <a:p>
            <a:r>
              <a:rPr lang="en-US"/>
              <a:t>Name surname, TT Month YYYY</a:t>
            </a:r>
          </a:p>
        </p:txBody>
      </p:sp>
      <p:sp>
        <p:nvSpPr>
          <p:cNvPr id="12" name="Grafik 8">
            <a:extLst>
              <a:ext uri="{FF2B5EF4-FFF2-40B4-BE49-F238E27FC236}">
                <a16:creationId xmlns:a16="http://schemas.microsoft.com/office/drawing/2014/main" id="{C344AFA9-4A8E-44CF-8CAF-1B96E944876B}"/>
              </a:ext>
            </a:extLst>
          </p:cNvPr>
          <p:cNvSpPr/>
          <p:nvPr userDrawn="1"/>
        </p:nvSpPr>
        <p:spPr bwMode="gray">
          <a:xfrm>
            <a:off x="10693402" y="5840016"/>
            <a:ext cx="1096433" cy="611145"/>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sz="2400"/>
          </a:p>
        </p:txBody>
      </p:sp>
      <p:sp>
        <p:nvSpPr>
          <p:cNvPr id="9" name="Bildplatzhalter 14">
            <a:extLst>
              <a:ext uri="{FF2B5EF4-FFF2-40B4-BE49-F238E27FC236}">
                <a16:creationId xmlns:a16="http://schemas.microsoft.com/office/drawing/2014/main" id="{A91B005A-8220-48D4-B553-056F8953FC2F}"/>
              </a:ext>
            </a:extLst>
          </p:cNvPr>
          <p:cNvSpPr>
            <a:spLocks noGrp="1"/>
          </p:cNvSpPr>
          <p:nvPr>
            <p:ph type="pic" sz="quarter" idx="10" hasCustomPrompt="1"/>
          </p:nvPr>
        </p:nvSpPr>
        <p:spPr bwMode="gray">
          <a:xfrm>
            <a:off x="0" y="4807941"/>
            <a:ext cx="3092451" cy="2050060"/>
          </a:xfrm>
          <a:solidFill>
            <a:schemeClr val="bg1"/>
          </a:solidFill>
        </p:spPr>
        <p:txBody>
          <a:bodyPr/>
          <a:lstStyle>
            <a:lvl1pPr marL="0" indent="0" rtl="0">
              <a:buNone/>
              <a:defRPr/>
            </a:lvl1pPr>
          </a:lstStyle>
          <a:p>
            <a:r>
              <a:rPr lang="en-US"/>
              <a:t>Insert image from file by clicking on the icon</a:t>
            </a:r>
          </a:p>
        </p:txBody>
      </p:sp>
      <p:sp>
        <p:nvSpPr>
          <p:cNvPr id="10" name="Bildplatzhalter 4">
            <a:extLst>
              <a:ext uri="{FF2B5EF4-FFF2-40B4-BE49-F238E27FC236}">
                <a16:creationId xmlns:a16="http://schemas.microsoft.com/office/drawing/2014/main" id="{3CD252B3-C0F4-4966-ABC7-4D25D3A9CA41}"/>
              </a:ext>
            </a:extLst>
          </p:cNvPr>
          <p:cNvSpPr>
            <a:spLocks noGrp="1"/>
          </p:cNvSpPr>
          <p:nvPr>
            <p:ph type="pic" sz="quarter" idx="12" hasCustomPrompt="1"/>
          </p:nvPr>
        </p:nvSpPr>
        <p:spPr bwMode="gray">
          <a:xfrm>
            <a:off x="0" y="-4098"/>
            <a:ext cx="3092451" cy="4813831"/>
          </a:xfrm>
          <a:solidFill>
            <a:schemeClr val="bg1"/>
          </a:solidFill>
        </p:spPr>
        <p:txBody>
          <a:bodyPr/>
          <a:lstStyle>
            <a:lvl1pPr marL="0" indent="0" rtl="0">
              <a:buNone/>
              <a:defRPr/>
            </a:lvl1pPr>
          </a:lstStyle>
          <a:p>
            <a:r>
              <a:rPr lang="en-US"/>
              <a:t>Insert image from file by clicking on the icon</a:t>
            </a:r>
          </a:p>
        </p:txBody>
      </p:sp>
    </p:spTree>
    <p:extLst>
      <p:ext uri="{BB962C8B-B14F-4D97-AF65-F5344CB8AC3E}">
        <p14:creationId xmlns:p14="http://schemas.microsoft.com/office/powerpoint/2010/main" val="3050293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50:50, Variation 8">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F921CF9-B57B-416A-9497-3C9E70F21345}"/>
              </a:ext>
            </a:extLst>
          </p:cNvPr>
          <p:cNvGraphicFramePr>
            <a:graphicFrameLocks noChangeAspect="1"/>
          </p:cNvGraphicFramePr>
          <p:nvPr userDrawn="1">
            <p:custDataLst>
              <p:tags r:id="rId1"/>
            </p:custDataLst>
            <p:extLst>
              <p:ext uri="{D42A27DB-BD31-4B8C-83A1-F6EECF244321}">
                <p14:modId xmlns:p14="http://schemas.microsoft.com/office/powerpoint/2010/main" val="4267393216"/>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5" name="Objekt 4" hidden="1">
                        <a:extLst>
                          <a:ext uri="{FF2B5EF4-FFF2-40B4-BE49-F238E27FC236}">
                            <a16:creationId xmlns:a16="http://schemas.microsoft.com/office/drawing/2014/main" id="{AF921CF9-B57B-416A-9497-3C9E70F21345}"/>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12192000" cy="6858000"/>
          </a:xfrm>
          <a:prstGeom prst="rect">
            <a:avLst/>
          </a:prstGeom>
          <a:solidFill>
            <a:srgbClr val="871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15" name="Bildplatzhalter 14">
            <a:extLst>
              <a:ext uri="{FF2B5EF4-FFF2-40B4-BE49-F238E27FC236}">
                <a16:creationId xmlns:a16="http://schemas.microsoft.com/office/drawing/2014/main" id="{E4E5A178-E5DB-4533-A3EA-5BA2796023F9}"/>
              </a:ext>
            </a:extLst>
          </p:cNvPr>
          <p:cNvSpPr>
            <a:spLocks noGrp="1"/>
          </p:cNvSpPr>
          <p:nvPr>
            <p:ph type="pic" sz="quarter" idx="10" hasCustomPrompt="1"/>
          </p:nvPr>
        </p:nvSpPr>
        <p:spPr bwMode="gray">
          <a:xfrm>
            <a:off x="0" y="0"/>
            <a:ext cx="6096000" cy="6858000"/>
          </a:xfrm>
          <a:solidFill>
            <a:schemeClr val="bg1"/>
          </a:solidFill>
        </p:spPr>
        <p:txBody>
          <a:bodyPr/>
          <a:lstStyle>
            <a:lvl1pPr marL="0" indent="0" rtl="0">
              <a:buNone/>
              <a:defRPr/>
            </a:lvl1pPr>
          </a:lstStyle>
          <a:p>
            <a:r>
              <a:rPr lang="en-US"/>
              <a:t>Insert image from file by clicking on the icon</a:t>
            </a:r>
          </a:p>
        </p:txBody>
      </p:sp>
      <p:sp>
        <p:nvSpPr>
          <p:cNvPr id="3" name="Subtitle 2"/>
          <p:cNvSpPr>
            <a:spLocks noGrp="1"/>
          </p:cNvSpPr>
          <p:nvPr>
            <p:ph type="subTitle" idx="1" hasCustomPrompt="1"/>
          </p:nvPr>
        </p:nvSpPr>
        <p:spPr bwMode="gray">
          <a:xfrm>
            <a:off x="6563362" y="3624275"/>
            <a:ext cx="2610268" cy="30244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1067" cap="all" baseline="0">
                <a:solidFill>
                  <a:schemeClr val="bg1"/>
                </a:solidFill>
              </a:defRPr>
            </a:lvl1pPr>
            <a:lvl2pPr marL="457051" indent="0" algn="ctr">
              <a:buNone/>
              <a:defRPr sz="2000"/>
            </a:lvl2pPr>
            <a:lvl3pPr marL="914102" indent="0" algn="ctr">
              <a:buNone/>
              <a:defRPr sz="1800"/>
            </a:lvl3pPr>
            <a:lvl4pPr marL="1371154" indent="0" algn="ctr">
              <a:buNone/>
              <a:defRPr sz="1600"/>
            </a:lvl4pPr>
            <a:lvl5pPr marL="1828206" indent="0" algn="ctr">
              <a:buNone/>
              <a:defRPr sz="1600"/>
            </a:lvl5pPr>
            <a:lvl6pPr marL="2285258" indent="0" algn="ctr">
              <a:buNone/>
              <a:defRPr sz="1600"/>
            </a:lvl6pPr>
            <a:lvl7pPr marL="2742309" indent="0" algn="ctr">
              <a:buNone/>
              <a:defRPr sz="1600"/>
            </a:lvl7pPr>
            <a:lvl8pPr marL="3199360" indent="0" algn="ctr">
              <a:buNone/>
              <a:defRPr sz="1600"/>
            </a:lvl8pPr>
            <a:lvl9pPr marL="3656411" indent="0" algn="ctr">
              <a:buNone/>
              <a:defRPr sz="1600"/>
            </a:lvl9pPr>
          </a:lstStyle>
          <a:p>
            <a:r>
              <a:rPr lang="en-US"/>
              <a:t>Name surname, TT Month YYYY</a:t>
            </a:r>
          </a:p>
        </p:txBody>
      </p:sp>
      <p:sp>
        <p:nvSpPr>
          <p:cNvPr id="2" name="Title 1"/>
          <p:cNvSpPr>
            <a:spLocks noGrp="1"/>
          </p:cNvSpPr>
          <p:nvPr>
            <p:ph type="ctrTitle" hasCustomPrompt="1"/>
          </p:nvPr>
        </p:nvSpPr>
        <p:spPr bwMode="gray">
          <a:xfrm>
            <a:off x="6563362" y="1055675"/>
            <a:ext cx="5226473" cy="2051211"/>
          </a:xfrm>
        </p:spPr>
        <p:txBody>
          <a:bodyPr vert="horz" wrap="square" anchor="t">
            <a:noAutofit/>
          </a:bodyPr>
          <a:lstStyle>
            <a:lvl1pPr algn="l" rtl="0">
              <a:lnSpc>
                <a:spcPts val="3999"/>
              </a:lnSpc>
              <a:defRPr sz="3999">
                <a:solidFill>
                  <a:srgbClr val="F4C59E"/>
                </a:solidFill>
              </a:defRPr>
            </a:lvl1pPr>
          </a:lstStyle>
          <a:p>
            <a:r>
              <a:rPr lang="en-US"/>
              <a:t>Presentation title, Segoe UI, 30pt, </a:t>
            </a:r>
            <a:br>
              <a:rPr lang="en-US"/>
            </a:br>
            <a:r>
              <a:rPr lang="en-US"/>
              <a:t>max. four lines</a:t>
            </a:r>
          </a:p>
        </p:txBody>
      </p:sp>
      <p:sp>
        <p:nvSpPr>
          <p:cNvPr id="12" name="Grafik 8">
            <a:extLst>
              <a:ext uri="{FF2B5EF4-FFF2-40B4-BE49-F238E27FC236}">
                <a16:creationId xmlns:a16="http://schemas.microsoft.com/office/drawing/2014/main" id="{48ABBCCE-4884-469A-AF5A-A775CB4FE839}"/>
              </a:ext>
            </a:extLst>
          </p:cNvPr>
          <p:cNvSpPr/>
          <p:nvPr userDrawn="1"/>
        </p:nvSpPr>
        <p:spPr bwMode="gray">
          <a:xfrm>
            <a:off x="10693402" y="5840016"/>
            <a:ext cx="1096433" cy="611145"/>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sz="2400"/>
          </a:p>
        </p:txBody>
      </p:sp>
    </p:spTree>
    <p:extLst>
      <p:ext uri="{BB962C8B-B14F-4D97-AF65-F5344CB8AC3E}">
        <p14:creationId xmlns:p14="http://schemas.microsoft.com/office/powerpoint/2010/main" val="22723860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9, Variation 9">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BD514C2-2A29-47C4-8020-4382A623DB88}"/>
              </a:ext>
            </a:extLst>
          </p:cNvPr>
          <p:cNvGraphicFramePr>
            <a:graphicFrameLocks noChangeAspect="1"/>
          </p:cNvGraphicFramePr>
          <p:nvPr userDrawn="1">
            <p:custDataLst>
              <p:tags r:id="rId1"/>
            </p:custDataLst>
            <p:extLst>
              <p:ext uri="{D42A27DB-BD31-4B8C-83A1-F6EECF244321}">
                <p14:modId xmlns:p14="http://schemas.microsoft.com/office/powerpoint/2010/main" val="3317592036"/>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7" name="Objekt 6" hidden="1">
                        <a:extLst>
                          <a:ext uri="{FF2B5EF4-FFF2-40B4-BE49-F238E27FC236}">
                            <a16:creationId xmlns:a16="http://schemas.microsoft.com/office/drawing/2014/main" id="{3BD514C2-2A29-47C4-8020-4382A623DB88}"/>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12192000" cy="6858000"/>
          </a:xfrm>
          <a:prstGeom prst="rect">
            <a:avLst/>
          </a:prstGeom>
          <a:solidFill>
            <a:srgbClr val="F4C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le 1"/>
          <p:cNvSpPr>
            <a:spLocks noGrp="1"/>
          </p:cNvSpPr>
          <p:nvPr>
            <p:ph type="ctrTitle" hasCustomPrompt="1"/>
          </p:nvPr>
        </p:nvSpPr>
        <p:spPr bwMode="gray">
          <a:xfrm>
            <a:off x="3515362" y="1055674"/>
            <a:ext cx="7309273" cy="2734948"/>
          </a:xfrm>
        </p:spPr>
        <p:txBody>
          <a:bodyPr vert="horz" wrap="square" anchor="t">
            <a:noAutofit/>
          </a:bodyPr>
          <a:lstStyle>
            <a:lvl1pPr algn="l" rtl="0">
              <a:lnSpc>
                <a:spcPts val="5332"/>
              </a:lnSpc>
              <a:defRPr sz="5332">
                <a:solidFill>
                  <a:srgbClr val="871964"/>
                </a:solidFill>
              </a:defRPr>
            </a:lvl1pPr>
          </a:lstStyle>
          <a:p>
            <a:r>
              <a:rPr lang="en-US"/>
              <a:t>Presentation title, Segoe UI, 40pt, </a:t>
            </a:r>
            <a:br>
              <a:rPr lang="en-US"/>
            </a:br>
            <a:r>
              <a:rPr lang="en-US"/>
              <a:t>max. four lines</a:t>
            </a:r>
          </a:p>
        </p:txBody>
      </p:sp>
      <p:sp>
        <p:nvSpPr>
          <p:cNvPr id="3" name="Subtitle 2"/>
          <p:cNvSpPr>
            <a:spLocks noGrp="1"/>
          </p:cNvSpPr>
          <p:nvPr>
            <p:ph type="subTitle" idx="1" hasCustomPrompt="1"/>
          </p:nvPr>
        </p:nvSpPr>
        <p:spPr bwMode="gray">
          <a:xfrm>
            <a:off x="3515362" y="4030549"/>
            <a:ext cx="2610268" cy="30244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1067" cap="all" baseline="0">
                <a:solidFill>
                  <a:schemeClr val="bg1"/>
                </a:solidFill>
              </a:defRPr>
            </a:lvl1pPr>
            <a:lvl2pPr marL="457051" indent="0" algn="ctr">
              <a:buNone/>
              <a:defRPr sz="2000"/>
            </a:lvl2pPr>
            <a:lvl3pPr marL="914102" indent="0" algn="ctr">
              <a:buNone/>
              <a:defRPr sz="1800"/>
            </a:lvl3pPr>
            <a:lvl4pPr marL="1371154" indent="0" algn="ctr">
              <a:buNone/>
              <a:defRPr sz="1600"/>
            </a:lvl4pPr>
            <a:lvl5pPr marL="1828206" indent="0" algn="ctr">
              <a:buNone/>
              <a:defRPr sz="1600"/>
            </a:lvl5pPr>
            <a:lvl6pPr marL="2285258" indent="0" algn="ctr">
              <a:buNone/>
              <a:defRPr sz="1600"/>
            </a:lvl6pPr>
            <a:lvl7pPr marL="2742309" indent="0" algn="ctr">
              <a:buNone/>
              <a:defRPr sz="1600"/>
            </a:lvl7pPr>
            <a:lvl8pPr marL="3199360" indent="0" algn="ctr">
              <a:buNone/>
              <a:defRPr sz="1600"/>
            </a:lvl8pPr>
            <a:lvl9pPr marL="3656411" indent="0" algn="ctr">
              <a:buNone/>
              <a:defRPr sz="1600"/>
            </a:lvl9pPr>
          </a:lstStyle>
          <a:p>
            <a:r>
              <a:rPr lang="en-US"/>
              <a:t>Name surname, TT Month YYYY</a:t>
            </a:r>
          </a:p>
        </p:txBody>
      </p:sp>
      <p:sp>
        <p:nvSpPr>
          <p:cNvPr id="12" name="Grafik 8">
            <a:extLst>
              <a:ext uri="{FF2B5EF4-FFF2-40B4-BE49-F238E27FC236}">
                <a16:creationId xmlns:a16="http://schemas.microsoft.com/office/drawing/2014/main" id="{C344AFA9-4A8E-44CF-8CAF-1B96E944876B}"/>
              </a:ext>
            </a:extLst>
          </p:cNvPr>
          <p:cNvSpPr/>
          <p:nvPr userDrawn="1"/>
        </p:nvSpPr>
        <p:spPr bwMode="gray">
          <a:xfrm>
            <a:off x="10693402" y="5840016"/>
            <a:ext cx="1096433" cy="611145"/>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sz="2400"/>
          </a:p>
        </p:txBody>
      </p:sp>
      <p:sp>
        <p:nvSpPr>
          <p:cNvPr id="9" name="Bildplatzhalter 14">
            <a:extLst>
              <a:ext uri="{FF2B5EF4-FFF2-40B4-BE49-F238E27FC236}">
                <a16:creationId xmlns:a16="http://schemas.microsoft.com/office/drawing/2014/main" id="{8C3FDDC2-8DC2-466D-9F5C-90CA7A492345}"/>
              </a:ext>
            </a:extLst>
          </p:cNvPr>
          <p:cNvSpPr>
            <a:spLocks noGrp="1"/>
          </p:cNvSpPr>
          <p:nvPr>
            <p:ph type="pic" sz="quarter" idx="10" hasCustomPrompt="1"/>
          </p:nvPr>
        </p:nvSpPr>
        <p:spPr bwMode="gray">
          <a:xfrm>
            <a:off x="0" y="4807941"/>
            <a:ext cx="3092451" cy="2050060"/>
          </a:xfrm>
          <a:solidFill>
            <a:schemeClr val="bg1"/>
          </a:solidFill>
        </p:spPr>
        <p:txBody>
          <a:bodyPr/>
          <a:lstStyle>
            <a:lvl1pPr marL="0" indent="0" rtl="0">
              <a:buNone/>
              <a:defRPr/>
            </a:lvl1pPr>
          </a:lstStyle>
          <a:p>
            <a:r>
              <a:rPr lang="en-US"/>
              <a:t>Insert image from file by clicking on the icon</a:t>
            </a:r>
          </a:p>
        </p:txBody>
      </p:sp>
      <p:sp>
        <p:nvSpPr>
          <p:cNvPr id="10" name="Bildplatzhalter 4">
            <a:extLst>
              <a:ext uri="{FF2B5EF4-FFF2-40B4-BE49-F238E27FC236}">
                <a16:creationId xmlns:a16="http://schemas.microsoft.com/office/drawing/2014/main" id="{77F7A5A2-C1FC-4B22-A850-FB8A5DF62351}"/>
              </a:ext>
            </a:extLst>
          </p:cNvPr>
          <p:cNvSpPr>
            <a:spLocks noGrp="1"/>
          </p:cNvSpPr>
          <p:nvPr>
            <p:ph type="pic" sz="quarter" idx="12" hasCustomPrompt="1"/>
          </p:nvPr>
        </p:nvSpPr>
        <p:spPr bwMode="gray">
          <a:xfrm>
            <a:off x="0" y="-4098"/>
            <a:ext cx="3092451" cy="4813831"/>
          </a:xfrm>
          <a:solidFill>
            <a:schemeClr val="bg1"/>
          </a:solidFill>
        </p:spPr>
        <p:txBody>
          <a:bodyPr/>
          <a:lstStyle>
            <a:lvl1pPr marL="0" indent="0" rtl="0">
              <a:buNone/>
              <a:defRPr/>
            </a:lvl1pPr>
          </a:lstStyle>
          <a:p>
            <a:r>
              <a:rPr lang="en-US"/>
              <a:t>Insert image from file by clicking on the icon</a:t>
            </a:r>
          </a:p>
        </p:txBody>
      </p:sp>
    </p:spTree>
    <p:extLst>
      <p:ext uri="{BB962C8B-B14F-4D97-AF65-F5344CB8AC3E}">
        <p14:creationId xmlns:p14="http://schemas.microsoft.com/office/powerpoint/2010/main" val="1820756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50:50, Variation 9">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F921CF9-B57B-416A-9497-3C9E70F21345}"/>
              </a:ext>
            </a:extLst>
          </p:cNvPr>
          <p:cNvGraphicFramePr>
            <a:graphicFrameLocks noChangeAspect="1"/>
          </p:cNvGraphicFramePr>
          <p:nvPr userDrawn="1">
            <p:custDataLst>
              <p:tags r:id="rId1"/>
            </p:custDataLst>
            <p:extLst>
              <p:ext uri="{D42A27DB-BD31-4B8C-83A1-F6EECF244321}">
                <p14:modId xmlns:p14="http://schemas.microsoft.com/office/powerpoint/2010/main" val="3010787864"/>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5" name="Objekt 4" hidden="1">
                        <a:extLst>
                          <a:ext uri="{FF2B5EF4-FFF2-40B4-BE49-F238E27FC236}">
                            <a16:creationId xmlns:a16="http://schemas.microsoft.com/office/drawing/2014/main" id="{AF921CF9-B57B-416A-9497-3C9E70F21345}"/>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12192000" cy="6858000"/>
          </a:xfrm>
          <a:prstGeom prst="rect">
            <a:avLst/>
          </a:prstGeom>
          <a:solidFill>
            <a:srgbClr val="F4C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15" name="Bildplatzhalter 14">
            <a:extLst>
              <a:ext uri="{FF2B5EF4-FFF2-40B4-BE49-F238E27FC236}">
                <a16:creationId xmlns:a16="http://schemas.microsoft.com/office/drawing/2014/main" id="{E4E5A178-E5DB-4533-A3EA-5BA2796023F9}"/>
              </a:ext>
            </a:extLst>
          </p:cNvPr>
          <p:cNvSpPr>
            <a:spLocks noGrp="1"/>
          </p:cNvSpPr>
          <p:nvPr>
            <p:ph type="pic" sz="quarter" idx="10" hasCustomPrompt="1"/>
          </p:nvPr>
        </p:nvSpPr>
        <p:spPr bwMode="gray">
          <a:xfrm>
            <a:off x="0" y="0"/>
            <a:ext cx="6096000" cy="6858000"/>
          </a:xfrm>
          <a:solidFill>
            <a:schemeClr val="bg1"/>
          </a:solidFill>
        </p:spPr>
        <p:txBody>
          <a:bodyPr/>
          <a:lstStyle>
            <a:lvl1pPr marL="0" indent="0" rtl="0">
              <a:buNone/>
              <a:defRPr/>
            </a:lvl1pPr>
          </a:lstStyle>
          <a:p>
            <a:r>
              <a:rPr lang="en-US"/>
              <a:t>Insert image from file by clicking on the icon</a:t>
            </a:r>
          </a:p>
        </p:txBody>
      </p:sp>
      <p:sp>
        <p:nvSpPr>
          <p:cNvPr id="3" name="Subtitle 2"/>
          <p:cNvSpPr>
            <a:spLocks noGrp="1"/>
          </p:cNvSpPr>
          <p:nvPr>
            <p:ph type="subTitle" idx="1" hasCustomPrompt="1"/>
          </p:nvPr>
        </p:nvSpPr>
        <p:spPr bwMode="gray">
          <a:xfrm>
            <a:off x="6563362" y="3624275"/>
            <a:ext cx="2610268" cy="30244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1067" cap="all" baseline="0">
                <a:solidFill>
                  <a:schemeClr val="bg1"/>
                </a:solidFill>
              </a:defRPr>
            </a:lvl1pPr>
            <a:lvl2pPr marL="457051" indent="0" algn="ctr">
              <a:buNone/>
              <a:defRPr sz="2000"/>
            </a:lvl2pPr>
            <a:lvl3pPr marL="914102" indent="0" algn="ctr">
              <a:buNone/>
              <a:defRPr sz="1800"/>
            </a:lvl3pPr>
            <a:lvl4pPr marL="1371154" indent="0" algn="ctr">
              <a:buNone/>
              <a:defRPr sz="1600"/>
            </a:lvl4pPr>
            <a:lvl5pPr marL="1828206" indent="0" algn="ctr">
              <a:buNone/>
              <a:defRPr sz="1600"/>
            </a:lvl5pPr>
            <a:lvl6pPr marL="2285258" indent="0" algn="ctr">
              <a:buNone/>
              <a:defRPr sz="1600"/>
            </a:lvl6pPr>
            <a:lvl7pPr marL="2742309" indent="0" algn="ctr">
              <a:buNone/>
              <a:defRPr sz="1600"/>
            </a:lvl7pPr>
            <a:lvl8pPr marL="3199360" indent="0" algn="ctr">
              <a:buNone/>
              <a:defRPr sz="1600"/>
            </a:lvl8pPr>
            <a:lvl9pPr marL="3656411" indent="0" algn="ctr">
              <a:buNone/>
              <a:defRPr sz="1600"/>
            </a:lvl9pPr>
          </a:lstStyle>
          <a:p>
            <a:r>
              <a:rPr lang="en-US"/>
              <a:t>Name surname, TT Month YYYY</a:t>
            </a:r>
          </a:p>
        </p:txBody>
      </p:sp>
      <p:sp>
        <p:nvSpPr>
          <p:cNvPr id="2" name="Title 1"/>
          <p:cNvSpPr>
            <a:spLocks noGrp="1"/>
          </p:cNvSpPr>
          <p:nvPr>
            <p:ph type="ctrTitle" hasCustomPrompt="1"/>
          </p:nvPr>
        </p:nvSpPr>
        <p:spPr bwMode="gray">
          <a:xfrm>
            <a:off x="6563362" y="1055675"/>
            <a:ext cx="5226473" cy="2051211"/>
          </a:xfrm>
        </p:spPr>
        <p:txBody>
          <a:bodyPr vert="horz" wrap="square" anchor="t">
            <a:noAutofit/>
          </a:bodyPr>
          <a:lstStyle>
            <a:lvl1pPr algn="l" rtl="0">
              <a:lnSpc>
                <a:spcPts val="3999"/>
              </a:lnSpc>
              <a:defRPr sz="3999">
                <a:solidFill>
                  <a:srgbClr val="871964"/>
                </a:solidFill>
              </a:defRPr>
            </a:lvl1pPr>
          </a:lstStyle>
          <a:p>
            <a:r>
              <a:rPr lang="en-US"/>
              <a:t>Presentation title, Segoe UI, 30pt, </a:t>
            </a:r>
            <a:br>
              <a:rPr lang="en-US"/>
            </a:br>
            <a:r>
              <a:rPr lang="en-US"/>
              <a:t>max. four lines</a:t>
            </a:r>
          </a:p>
        </p:txBody>
      </p:sp>
      <p:sp>
        <p:nvSpPr>
          <p:cNvPr id="12" name="Grafik 8">
            <a:extLst>
              <a:ext uri="{FF2B5EF4-FFF2-40B4-BE49-F238E27FC236}">
                <a16:creationId xmlns:a16="http://schemas.microsoft.com/office/drawing/2014/main" id="{48ABBCCE-4884-469A-AF5A-A775CB4FE839}"/>
              </a:ext>
            </a:extLst>
          </p:cNvPr>
          <p:cNvSpPr/>
          <p:nvPr userDrawn="1"/>
        </p:nvSpPr>
        <p:spPr bwMode="gray">
          <a:xfrm>
            <a:off x="10693402" y="5840016"/>
            <a:ext cx="1096433" cy="611145"/>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sz="2400"/>
          </a:p>
        </p:txBody>
      </p:sp>
    </p:spTree>
    <p:extLst>
      <p:ext uri="{BB962C8B-B14F-4D97-AF65-F5344CB8AC3E}">
        <p14:creationId xmlns:p14="http://schemas.microsoft.com/office/powerpoint/2010/main" val="2902310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9, Variation 10">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BD514C2-2A29-47C4-8020-4382A623DB88}"/>
              </a:ext>
            </a:extLst>
          </p:cNvPr>
          <p:cNvGraphicFramePr>
            <a:graphicFrameLocks noChangeAspect="1"/>
          </p:cNvGraphicFramePr>
          <p:nvPr userDrawn="1">
            <p:custDataLst>
              <p:tags r:id="rId1"/>
            </p:custDataLst>
            <p:extLst>
              <p:ext uri="{D42A27DB-BD31-4B8C-83A1-F6EECF244321}">
                <p14:modId xmlns:p14="http://schemas.microsoft.com/office/powerpoint/2010/main" val="4113614229"/>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7" name="Objekt 6" hidden="1">
                        <a:extLst>
                          <a:ext uri="{FF2B5EF4-FFF2-40B4-BE49-F238E27FC236}">
                            <a16:creationId xmlns:a16="http://schemas.microsoft.com/office/drawing/2014/main" id="{3BD514C2-2A29-47C4-8020-4382A623DB88}"/>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12192000" cy="6858000"/>
          </a:xfrm>
          <a:prstGeom prst="rect">
            <a:avLst/>
          </a:prstGeom>
          <a:solidFill>
            <a:srgbClr val="A2E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le 1"/>
          <p:cNvSpPr>
            <a:spLocks noGrp="1"/>
          </p:cNvSpPr>
          <p:nvPr>
            <p:ph type="ctrTitle" hasCustomPrompt="1"/>
          </p:nvPr>
        </p:nvSpPr>
        <p:spPr bwMode="gray">
          <a:xfrm>
            <a:off x="3515362" y="1055674"/>
            <a:ext cx="7309273" cy="2734948"/>
          </a:xfrm>
        </p:spPr>
        <p:txBody>
          <a:bodyPr vert="horz" wrap="square" anchor="t">
            <a:noAutofit/>
          </a:bodyPr>
          <a:lstStyle>
            <a:lvl1pPr algn="l" rtl="0">
              <a:lnSpc>
                <a:spcPts val="5332"/>
              </a:lnSpc>
              <a:defRPr sz="5332">
                <a:solidFill>
                  <a:srgbClr val="69008C"/>
                </a:solidFill>
              </a:defRPr>
            </a:lvl1pPr>
          </a:lstStyle>
          <a:p>
            <a:r>
              <a:rPr lang="en-US"/>
              <a:t>Presentation title, Segoe UI, 40pt, </a:t>
            </a:r>
            <a:br>
              <a:rPr lang="en-US"/>
            </a:br>
            <a:r>
              <a:rPr lang="en-US"/>
              <a:t>max. four lines</a:t>
            </a:r>
          </a:p>
        </p:txBody>
      </p:sp>
      <p:sp>
        <p:nvSpPr>
          <p:cNvPr id="3" name="Subtitle 2"/>
          <p:cNvSpPr>
            <a:spLocks noGrp="1"/>
          </p:cNvSpPr>
          <p:nvPr>
            <p:ph type="subTitle" idx="1" hasCustomPrompt="1"/>
          </p:nvPr>
        </p:nvSpPr>
        <p:spPr bwMode="gray">
          <a:xfrm>
            <a:off x="3515362" y="4030549"/>
            <a:ext cx="2610268" cy="30244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1067" cap="all" baseline="0">
                <a:solidFill>
                  <a:schemeClr val="bg1"/>
                </a:solidFill>
              </a:defRPr>
            </a:lvl1pPr>
            <a:lvl2pPr marL="457051" indent="0" algn="ctr">
              <a:buNone/>
              <a:defRPr sz="2000"/>
            </a:lvl2pPr>
            <a:lvl3pPr marL="914102" indent="0" algn="ctr">
              <a:buNone/>
              <a:defRPr sz="1800"/>
            </a:lvl3pPr>
            <a:lvl4pPr marL="1371154" indent="0" algn="ctr">
              <a:buNone/>
              <a:defRPr sz="1600"/>
            </a:lvl4pPr>
            <a:lvl5pPr marL="1828206" indent="0" algn="ctr">
              <a:buNone/>
              <a:defRPr sz="1600"/>
            </a:lvl5pPr>
            <a:lvl6pPr marL="2285258" indent="0" algn="ctr">
              <a:buNone/>
              <a:defRPr sz="1600"/>
            </a:lvl6pPr>
            <a:lvl7pPr marL="2742309" indent="0" algn="ctr">
              <a:buNone/>
              <a:defRPr sz="1600"/>
            </a:lvl7pPr>
            <a:lvl8pPr marL="3199360" indent="0" algn="ctr">
              <a:buNone/>
              <a:defRPr sz="1600"/>
            </a:lvl8pPr>
            <a:lvl9pPr marL="3656411" indent="0" algn="ctr">
              <a:buNone/>
              <a:defRPr sz="1600"/>
            </a:lvl9pPr>
          </a:lstStyle>
          <a:p>
            <a:r>
              <a:rPr lang="en-US"/>
              <a:t>Name surname, TT Month YYYY</a:t>
            </a:r>
          </a:p>
        </p:txBody>
      </p:sp>
      <p:sp>
        <p:nvSpPr>
          <p:cNvPr id="12" name="Grafik 8">
            <a:extLst>
              <a:ext uri="{FF2B5EF4-FFF2-40B4-BE49-F238E27FC236}">
                <a16:creationId xmlns:a16="http://schemas.microsoft.com/office/drawing/2014/main" id="{C344AFA9-4A8E-44CF-8CAF-1B96E944876B}"/>
              </a:ext>
            </a:extLst>
          </p:cNvPr>
          <p:cNvSpPr/>
          <p:nvPr userDrawn="1"/>
        </p:nvSpPr>
        <p:spPr bwMode="gray">
          <a:xfrm>
            <a:off x="10693402" y="5840016"/>
            <a:ext cx="1096433" cy="611145"/>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sz="2400"/>
          </a:p>
        </p:txBody>
      </p:sp>
      <p:sp>
        <p:nvSpPr>
          <p:cNvPr id="9" name="Bildplatzhalter 14">
            <a:extLst>
              <a:ext uri="{FF2B5EF4-FFF2-40B4-BE49-F238E27FC236}">
                <a16:creationId xmlns:a16="http://schemas.microsoft.com/office/drawing/2014/main" id="{21BE8A37-8162-4CAE-BD0C-5619002136F8}"/>
              </a:ext>
            </a:extLst>
          </p:cNvPr>
          <p:cNvSpPr>
            <a:spLocks noGrp="1"/>
          </p:cNvSpPr>
          <p:nvPr>
            <p:ph type="pic" sz="quarter" idx="10" hasCustomPrompt="1"/>
          </p:nvPr>
        </p:nvSpPr>
        <p:spPr bwMode="gray">
          <a:xfrm>
            <a:off x="0" y="4807941"/>
            <a:ext cx="3092451" cy="2050060"/>
          </a:xfrm>
          <a:solidFill>
            <a:schemeClr val="bg1"/>
          </a:solidFill>
        </p:spPr>
        <p:txBody>
          <a:bodyPr/>
          <a:lstStyle>
            <a:lvl1pPr marL="0" indent="0" rtl="0">
              <a:buNone/>
              <a:defRPr/>
            </a:lvl1pPr>
          </a:lstStyle>
          <a:p>
            <a:r>
              <a:rPr lang="en-US"/>
              <a:t>Insert image from file by clicking on the icon</a:t>
            </a:r>
          </a:p>
        </p:txBody>
      </p:sp>
      <p:sp>
        <p:nvSpPr>
          <p:cNvPr id="10" name="Bildplatzhalter 4">
            <a:extLst>
              <a:ext uri="{FF2B5EF4-FFF2-40B4-BE49-F238E27FC236}">
                <a16:creationId xmlns:a16="http://schemas.microsoft.com/office/drawing/2014/main" id="{8DDB3A38-E08B-4242-9771-6BD1A596F9FB}"/>
              </a:ext>
            </a:extLst>
          </p:cNvPr>
          <p:cNvSpPr>
            <a:spLocks noGrp="1"/>
          </p:cNvSpPr>
          <p:nvPr>
            <p:ph type="pic" sz="quarter" idx="12" hasCustomPrompt="1"/>
          </p:nvPr>
        </p:nvSpPr>
        <p:spPr bwMode="gray">
          <a:xfrm>
            <a:off x="0" y="-4098"/>
            <a:ext cx="3092451" cy="4813831"/>
          </a:xfrm>
          <a:solidFill>
            <a:schemeClr val="bg1"/>
          </a:solidFill>
        </p:spPr>
        <p:txBody>
          <a:bodyPr/>
          <a:lstStyle>
            <a:lvl1pPr marL="0" indent="0" rtl="0">
              <a:buNone/>
              <a:defRPr/>
            </a:lvl1pPr>
          </a:lstStyle>
          <a:p>
            <a:r>
              <a:rPr lang="en-US"/>
              <a:t>Insert image from file by clicking on the icon</a:t>
            </a:r>
          </a:p>
        </p:txBody>
      </p:sp>
    </p:spTree>
    <p:extLst>
      <p:ext uri="{BB962C8B-B14F-4D97-AF65-F5344CB8AC3E}">
        <p14:creationId xmlns:p14="http://schemas.microsoft.com/office/powerpoint/2010/main" val="4081831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50:50, Variation 10">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F921CF9-B57B-416A-9497-3C9E70F21345}"/>
              </a:ext>
            </a:extLst>
          </p:cNvPr>
          <p:cNvGraphicFramePr>
            <a:graphicFrameLocks noChangeAspect="1"/>
          </p:cNvGraphicFramePr>
          <p:nvPr userDrawn="1">
            <p:custDataLst>
              <p:tags r:id="rId1"/>
            </p:custDataLst>
            <p:extLst>
              <p:ext uri="{D42A27DB-BD31-4B8C-83A1-F6EECF244321}">
                <p14:modId xmlns:p14="http://schemas.microsoft.com/office/powerpoint/2010/main" val="2929666069"/>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5" name="Objekt 4" hidden="1">
                        <a:extLst>
                          <a:ext uri="{FF2B5EF4-FFF2-40B4-BE49-F238E27FC236}">
                            <a16:creationId xmlns:a16="http://schemas.microsoft.com/office/drawing/2014/main" id="{AF921CF9-B57B-416A-9497-3C9E70F21345}"/>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12192000" cy="6858000"/>
          </a:xfrm>
          <a:prstGeom prst="rect">
            <a:avLst/>
          </a:prstGeom>
          <a:solidFill>
            <a:srgbClr val="A2E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15" name="Bildplatzhalter 14">
            <a:extLst>
              <a:ext uri="{FF2B5EF4-FFF2-40B4-BE49-F238E27FC236}">
                <a16:creationId xmlns:a16="http://schemas.microsoft.com/office/drawing/2014/main" id="{E4E5A178-E5DB-4533-A3EA-5BA2796023F9}"/>
              </a:ext>
            </a:extLst>
          </p:cNvPr>
          <p:cNvSpPr>
            <a:spLocks noGrp="1"/>
          </p:cNvSpPr>
          <p:nvPr>
            <p:ph type="pic" sz="quarter" idx="10" hasCustomPrompt="1"/>
          </p:nvPr>
        </p:nvSpPr>
        <p:spPr bwMode="gray">
          <a:xfrm>
            <a:off x="0" y="0"/>
            <a:ext cx="6096000" cy="6858000"/>
          </a:xfrm>
          <a:solidFill>
            <a:schemeClr val="bg1"/>
          </a:solidFill>
        </p:spPr>
        <p:txBody>
          <a:bodyPr/>
          <a:lstStyle>
            <a:lvl1pPr marL="0" indent="0" rtl="0">
              <a:buNone/>
              <a:defRPr/>
            </a:lvl1pPr>
          </a:lstStyle>
          <a:p>
            <a:r>
              <a:rPr lang="en-US"/>
              <a:t>Insert image from file by clicking on the icon</a:t>
            </a:r>
          </a:p>
        </p:txBody>
      </p:sp>
      <p:sp>
        <p:nvSpPr>
          <p:cNvPr id="3" name="Subtitle 2"/>
          <p:cNvSpPr>
            <a:spLocks noGrp="1"/>
          </p:cNvSpPr>
          <p:nvPr>
            <p:ph type="subTitle" idx="1" hasCustomPrompt="1"/>
          </p:nvPr>
        </p:nvSpPr>
        <p:spPr bwMode="gray">
          <a:xfrm>
            <a:off x="6563362" y="3624275"/>
            <a:ext cx="2610268" cy="30244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1067" cap="all" baseline="0">
                <a:solidFill>
                  <a:schemeClr val="bg1"/>
                </a:solidFill>
              </a:defRPr>
            </a:lvl1pPr>
            <a:lvl2pPr marL="457051" indent="0" algn="ctr">
              <a:buNone/>
              <a:defRPr sz="2000"/>
            </a:lvl2pPr>
            <a:lvl3pPr marL="914102" indent="0" algn="ctr">
              <a:buNone/>
              <a:defRPr sz="1800"/>
            </a:lvl3pPr>
            <a:lvl4pPr marL="1371154" indent="0" algn="ctr">
              <a:buNone/>
              <a:defRPr sz="1600"/>
            </a:lvl4pPr>
            <a:lvl5pPr marL="1828206" indent="0" algn="ctr">
              <a:buNone/>
              <a:defRPr sz="1600"/>
            </a:lvl5pPr>
            <a:lvl6pPr marL="2285258" indent="0" algn="ctr">
              <a:buNone/>
              <a:defRPr sz="1600"/>
            </a:lvl6pPr>
            <a:lvl7pPr marL="2742309" indent="0" algn="ctr">
              <a:buNone/>
              <a:defRPr sz="1600"/>
            </a:lvl7pPr>
            <a:lvl8pPr marL="3199360" indent="0" algn="ctr">
              <a:buNone/>
              <a:defRPr sz="1600"/>
            </a:lvl8pPr>
            <a:lvl9pPr marL="3656411" indent="0" algn="ctr">
              <a:buNone/>
              <a:defRPr sz="1600"/>
            </a:lvl9pPr>
          </a:lstStyle>
          <a:p>
            <a:r>
              <a:rPr lang="en-US"/>
              <a:t>Name surname, TT Month YYYY</a:t>
            </a:r>
          </a:p>
        </p:txBody>
      </p:sp>
      <p:sp>
        <p:nvSpPr>
          <p:cNvPr id="2" name="Title 1"/>
          <p:cNvSpPr>
            <a:spLocks noGrp="1"/>
          </p:cNvSpPr>
          <p:nvPr>
            <p:ph type="ctrTitle" hasCustomPrompt="1"/>
          </p:nvPr>
        </p:nvSpPr>
        <p:spPr bwMode="gray">
          <a:xfrm>
            <a:off x="6563362" y="1055675"/>
            <a:ext cx="5226473" cy="2051211"/>
          </a:xfrm>
        </p:spPr>
        <p:txBody>
          <a:bodyPr vert="horz" wrap="square" anchor="t">
            <a:noAutofit/>
          </a:bodyPr>
          <a:lstStyle>
            <a:lvl1pPr algn="l" rtl="0">
              <a:lnSpc>
                <a:spcPts val="3999"/>
              </a:lnSpc>
              <a:defRPr sz="3999">
                <a:solidFill>
                  <a:srgbClr val="69008C"/>
                </a:solidFill>
              </a:defRPr>
            </a:lvl1pPr>
          </a:lstStyle>
          <a:p>
            <a:r>
              <a:rPr lang="en-US"/>
              <a:t>Presentation title, Segoe UI, 30pt, </a:t>
            </a:r>
            <a:br>
              <a:rPr lang="en-US"/>
            </a:br>
            <a:r>
              <a:rPr lang="en-US"/>
              <a:t>max. four lines</a:t>
            </a:r>
          </a:p>
        </p:txBody>
      </p:sp>
      <p:sp>
        <p:nvSpPr>
          <p:cNvPr id="12" name="Grafik 8">
            <a:extLst>
              <a:ext uri="{FF2B5EF4-FFF2-40B4-BE49-F238E27FC236}">
                <a16:creationId xmlns:a16="http://schemas.microsoft.com/office/drawing/2014/main" id="{48ABBCCE-4884-469A-AF5A-A775CB4FE839}"/>
              </a:ext>
            </a:extLst>
          </p:cNvPr>
          <p:cNvSpPr/>
          <p:nvPr userDrawn="1"/>
        </p:nvSpPr>
        <p:spPr bwMode="gray">
          <a:xfrm>
            <a:off x="10693402" y="5840016"/>
            <a:ext cx="1096433" cy="611145"/>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sz="2400"/>
          </a:p>
        </p:txBody>
      </p:sp>
    </p:spTree>
    <p:extLst>
      <p:ext uri="{BB962C8B-B14F-4D97-AF65-F5344CB8AC3E}">
        <p14:creationId xmlns:p14="http://schemas.microsoft.com/office/powerpoint/2010/main" val="1545294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9, Variation 11">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BD514C2-2A29-47C4-8020-4382A623DB88}"/>
              </a:ext>
            </a:extLst>
          </p:cNvPr>
          <p:cNvGraphicFramePr>
            <a:graphicFrameLocks noChangeAspect="1"/>
          </p:cNvGraphicFramePr>
          <p:nvPr userDrawn="1">
            <p:custDataLst>
              <p:tags r:id="rId1"/>
            </p:custDataLst>
            <p:extLst>
              <p:ext uri="{D42A27DB-BD31-4B8C-83A1-F6EECF244321}">
                <p14:modId xmlns:p14="http://schemas.microsoft.com/office/powerpoint/2010/main" val="3073281729"/>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7" name="Objekt 6" hidden="1">
                        <a:extLst>
                          <a:ext uri="{FF2B5EF4-FFF2-40B4-BE49-F238E27FC236}">
                            <a16:creationId xmlns:a16="http://schemas.microsoft.com/office/drawing/2014/main" id="{3BD514C2-2A29-47C4-8020-4382A623DB88}"/>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12192000" cy="6858000"/>
          </a:xfrm>
          <a:prstGeom prst="rect">
            <a:avLst/>
          </a:prstGeom>
          <a:solidFill>
            <a:srgbClr val="690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le 1"/>
          <p:cNvSpPr>
            <a:spLocks noGrp="1"/>
          </p:cNvSpPr>
          <p:nvPr>
            <p:ph type="ctrTitle" hasCustomPrompt="1"/>
          </p:nvPr>
        </p:nvSpPr>
        <p:spPr bwMode="gray">
          <a:xfrm>
            <a:off x="3515362" y="1055674"/>
            <a:ext cx="7309273" cy="2734948"/>
          </a:xfrm>
        </p:spPr>
        <p:txBody>
          <a:bodyPr vert="horz" wrap="square" anchor="t">
            <a:noAutofit/>
          </a:bodyPr>
          <a:lstStyle>
            <a:lvl1pPr algn="l" rtl="0">
              <a:lnSpc>
                <a:spcPts val="5332"/>
              </a:lnSpc>
              <a:defRPr sz="5332">
                <a:solidFill>
                  <a:srgbClr val="A2ECBA"/>
                </a:solidFill>
              </a:defRPr>
            </a:lvl1pPr>
          </a:lstStyle>
          <a:p>
            <a:r>
              <a:rPr lang="en-US"/>
              <a:t>Presentation title, Segoe UI, 40pt, </a:t>
            </a:r>
            <a:br>
              <a:rPr lang="en-US"/>
            </a:br>
            <a:r>
              <a:rPr lang="en-US"/>
              <a:t>max. four lines</a:t>
            </a:r>
          </a:p>
        </p:txBody>
      </p:sp>
      <p:sp>
        <p:nvSpPr>
          <p:cNvPr id="3" name="Subtitle 2"/>
          <p:cNvSpPr>
            <a:spLocks noGrp="1"/>
          </p:cNvSpPr>
          <p:nvPr>
            <p:ph type="subTitle" idx="1" hasCustomPrompt="1"/>
          </p:nvPr>
        </p:nvSpPr>
        <p:spPr bwMode="gray">
          <a:xfrm>
            <a:off x="3515362" y="4030549"/>
            <a:ext cx="2610268" cy="30244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1067" cap="all" baseline="0">
                <a:solidFill>
                  <a:schemeClr val="bg1"/>
                </a:solidFill>
              </a:defRPr>
            </a:lvl1pPr>
            <a:lvl2pPr marL="457051" indent="0" algn="ctr">
              <a:buNone/>
              <a:defRPr sz="2000"/>
            </a:lvl2pPr>
            <a:lvl3pPr marL="914102" indent="0" algn="ctr">
              <a:buNone/>
              <a:defRPr sz="1800"/>
            </a:lvl3pPr>
            <a:lvl4pPr marL="1371154" indent="0" algn="ctr">
              <a:buNone/>
              <a:defRPr sz="1600"/>
            </a:lvl4pPr>
            <a:lvl5pPr marL="1828206" indent="0" algn="ctr">
              <a:buNone/>
              <a:defRPr sz="1600"/>
            </a:lvl5pPr>
            <a:lvl6pPr marL="2285258" indent="0" algn="ctr">
              <a:buNone/>
              <a:defRPr sz="1600"/>
            </a:lvl6pPr>
            <a:lvl7pPr marL="2742309" indent="0" algn="ctr">
              <a:buNone/>
              <a:defRPr sz="1600"/>
            </a:lvl7pPr>
            <a:lvl8pPr marL="3199360" indent="0" algn="ctr">
              <a:buNone/>
              <a:defRPr sz="1600"/>
            </a:lvl8pPr>
            <a:lvl9pPr marL="3656411" indent="0" algn="ctr">
              <a:buNone/>
              <a:defRPr sz="1600"/>
            </a:lvl9pPr>
          </a:lstStyle>
          <a:p>
            <a:r>
              <a:rPr lang="en-US"/>
              <a:t>Name surname, TT Month YYYY</a:t>
            </a:r>
          </a:p>
        </p:txBody>
      </p:sp>
      <p:sp>
        <p:nvSpPr>
          <p:cNvPr id="12" name="Grafik 8">
            <a:extLst>
              <a:ext uri="{FF2B5EF4-FFF2-40B4-BE49-F238E27FC236}">
                <a16:creationId xmlns:a16="http://schemas.microsoft.com/office/drawing/2014/main" id="{C344AFA9-4A8E-44CF-8CAF-1B96E944876B}"/>
              </a:ext>
            </a:extLst>
          </p:cNvPr>
          <p:cNvSpPr/>
          <p:nvPr userDrawn="1"/>
        </p:nvSpPr>
        <p:spPr bwMode="gray">
          <a:xfrm>
            <a:off x="10693402" y="5840016"/>
            <a:ext cx="1096433" cy="611145"/>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sz="2400"/>
          </a:p>
        </p:txBody>
      </p:sp>
      <p:sp>
        <p:nvSpPr>
          <p:cNvPr id="9" name="Bildplatzhalter 14">
            <a:extLst>
              <a:ext uri="{FF2B5EF4-FFF2-40B4-BE49-F238E27FC236}">
                <a16:creationId xmlns:a16="http://schemas.microsoft.com/office/drawing/2014/main" id="{9E0B457A-2C7B-4D8B-B0CE-5A239865D5CC}"/>
              </a:ext>
            </a:extLst>
          </p:cNvPr>
          <p:cNvSpPr>
            <a:spLocks noGrp="1"/>
          </p:cNvSpPr>
          <p:nvPr>
            <p:ph type="pic" sz="quarter" idx="10" hasCustomPrompt="1"/>
          </p:nvPr>
        </p:nvSpPr>
        <p:spPr bwMode="gray">
          <a:xfrm>
            <a:off x="0" y="4807941"/>
            <a:ext cx="3092451" cy="2050060"/>
          </a:xfrm>
          <a:solidFill>
            <a:schemeClr val="bg1"/>
          </a:solidFill>
        </p:spPr>
        <p:txBody>
          <a:bodyPr/>
          <a:lstStyle>
            <a:lvl1pPr marL="0" indent="0" rtl="0">
              <a:buNone/>
              <a:defRPr/>
            </a:lvl1pPr>
          </a:lstStyle>
          <a:p>
            <a:r>
              <a:rPr lang="en-US"/>
              <a:t>Insert image from file by clicking on the icon</a:t>
            </a:r>
          </a:p>
        </p:txBody>
      </p:sp>
      <p:sp>
        <p:nvSpPr>
          <p:cNvPr id="10" name="Bildplatzhalter 4">
            <a:extLst>
              <a:ext uri="{FF2B5EF4-FFF2-40B4-BE49-F238E27FC236}">
                <a16:creationId xmlns:a16="http://schemas.microsoft.com/office/drawing/2014/main" id="{B0B4E035-3347-4C5E-8B56-4A09B3AF5AE6}"/>
              </a:ext>
            </a:extLst>
          </p:cNvPr>
          <p:cNvSpPr>
            <a:spLocks noGrp="1"/>
          </p:cNvSpPr>
          <p:nvPr>
            <p:ph type="pic" sz="quarter" idx="12" hasCustomPrompt="1"/>
          </p:nvPr>
        </p:nvSpPr>
        <p:spPr bwMode="gray">
          <a:xfrm>
            <a:off x="0" y="-4098"/>
            <a:ext cx="3092451" cy="4813831"/>
          </a:xfrm>
          <a:solidFill>
            <a:schemeClr val="bg1"/>
          </a:solidFill>
        </p:spPr>
        <p:txBody>
          <a:bodyPr/>
          <a:lstStyle>
            <a:lvl1pPr marL="0" indent="0" rtl="0">
              <a:buNone/>
              <a:defRPr/>
            </a:lvl1pPr>
          </a:lstStyle>
          <a:p>
            <a:r>
              <a:rPr lang="en-US"/>
              <a:t>Insert image from file by clicking on the icon</a:t>
            </a:r>
          </a:p>
        </p:txBody>
      </p:sp>
    </p:spTree>
    <p:extLst>
      <p:ext uri="{BB962C8B-B14F-4D97-AF65-F5344CB8AC3E}">
        <p14:creationId xmlns:p14="http://schemas.microsoft.com/office/powerpoint/2010/main" val="32615322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50:50, Variation 11">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F921CF9-B57B-416A-9497-3C9E70F21345}"/>
              </a:ext>
            </a:extLst>
          </p:cNvPr>
          <p:cNvGraphicFramePr>
            <a:graphicFrameLocks noChangeAspect="1"/>
          </p:cNvGraphicFramePr>
          <p:nvPr userDrawn="1">
            <p:custDataLst>
              <p:tags r:id="rId1"/>
            </p:custDataLst>
            <p:extLst>
              <p:ext uri="{D42A27DB-BD31-4B8C-83A1-F6EECF244321}">
                <p14:modId xmlns:p14="http://schemas.microsoft.com/office/powerpoint/2010/main" val="3791094459"/>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5" name="Objekt 4" hidden="1">
                        <a:extLst>
                          <a:ext uri="{FF2B5EF4-FFF2-40B4-BE49-F238E27FC236}">
                            <a16:creationId xmlns:a16="http://schemas.microsoft.com/office/drawing/2014/main" id="{AF921CF9-B57B-416A-9497-3C9E70F21345}"/>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12192000" cy="6858000"/>
          </a:xfrm>
          <a:prstGeom prst="rect">
            <a:avLst/>
          </a:prstGeom>
          <a:solidFill>
            <a:srgbClr val="690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15" name="Bildplatzhalter 14">
            <a:extLst>
              <a:ext uri="{FF2B5EF4-FFF2-40B4-BE49-F238E27FC236}">
                <a16:creationId xmlns:a16="http://schemas.microsoft.com/office/drawing/2014/main" id="{E4E5A178-E5DB-4533-A3EA-5BA2796023F9}"/>
              </a:ext>
            </a:extLst>
          </p:cNvPr>
          <p:cNvSpPr>
            <a:spLocks noGrp="1"/>
          </p:cNvSpPr>
          <p:nvPr>
            <p:ph type="pic" sz="quarter" idx="10" hasCustomPrompt="1"/>
          </p:nvPr>
        </p:nvSpPr>
        <p:spPr bwMode="gray">
          <a:xfrm>
            <a:off x="0" y="0"/>
            <a:ext cx="6096000" cy="6858000"/>
          </a:xfrm>
          <a:solidFill>
            <a:schemeClr val="bg1"/>
          </a:solidFill>
        </p:spPr>
        <p:txBody>
          <a:bodyPr/>
          <a:lstStyle>
            <a:lvl1pPr marL="0" indent="0" rtl="0">
              <a:buNone/>
              <a:defRPr/>
            </a:lvl1pPr>
          </a:lstStyle>
          <a:p>
            <a:r>
              <a:rPr lang="en-US"/>
              <a:t>Insert image from file by clicking on the icon</a:t>
            </a:r>
          </a:p>
        </p:txBody>
      </p:sp>
      <p:sp>
        <p:nvSpPr>
          <p:cNvPr id="3" name="Subtitle 2"/>
          <p:cNvSpPr>
            <a:spLocks noGrp="1"/>
          </p:cNvSpPr>
          <p:nvPr>
            <p:ph type="subTitle" idx="1" hasCustomPrompt="1"/>
          </p:nvPr>
        </p:nvSpPr>
        <p:spPr bwMode="gray">
          <a:xfrm>
            <a:off x="6563362" y="3624275"/>
            <a:ext cx="2610268" cy="30244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1067" cap="all" baseline="0">
                <a:solidFill>
                  <a:schemeClr val="bg1"/>
                </a:solidFill>
              </a:defRPr>
            </a:lvl1pPr>
            <a:lvl2pPr marL="457051" indent="0" algn="ctr">
              <a:buNone/>
              <a:defRPr sz="2000"/>
            </a:lvl2pPr>
            <a:lvl3pPr marL="914102" indent="0" algn="ctr">
              <a:buNone/>
              <a:defRPr sz="1800"/>
            </a:lvl3pPr>
            <a:lvl4pPr marL="1371154" indent="0" algn="ctr">
              <a:buNone/>
              <a:defRPr sz="1600"/>
            </a:lvl4pPr>
            <a:lvl5pPr marL="1828206" indent="0" algn="ctr">
              <a:buNone/>
              <a:defRPr sz="1600"/>
            </a:lvl5pPr>
            <a:lvl6pPr marL="2285258" indent="0" algn="ctr">
              <a:buNone/>
              <a:defRPr sz="1600"/>
            </a:lvl6pPr>
            <a:lvl7pPr marL="2742309" indent="0" algn="ctr">
              <a:buNone/>
              <a:defRPr sz="1600"/>
            </a:lvl7pPr>
            <a:lvl8pPr marL="3199360" indent="0" algn="ctr">
              <a:buNone/>
              <a:defRPr sz="1600"/>
            </a:lvl8pPr>
            <a:lvl9pPr marL="3656411" indent="0" algn="ctr">
              <a:buNone/>
              <a:defRPr sz="1600"/>
            </a:lvl9pPr>
          </a:lstStyle>
          <a:p>
            <a:r>
              <a:rPr lang="en-US"/>
              <a:t>Name surname, TT Month YYYY</a:t>
            </a:r>
          </a:p>
        </p:txBody>
      </p:sp>
      <p:sp>
        <p:nvSpPr>
          <p:cNvPr id="2" name="Title 1"/>
          <p:cNvSpPr>
            <a:spLocks noGrp="1"/>
          </p:cNvSpPr>
          <p:nvPr>
            <p:ph type="ctrTitle" hasCustomPrompt="1"/>
          </p:nvPr>
        </p:nvSpPr>
        <p:spPr bwMode="gray">
          <a:xfrm>
            <a:off x="6563362" y="1055675"/>
            <a:ext cx="5226473" cy="2051211"/>
          </a:xfrm>
        </p:spPr>
        <p:txBody>
          <a:bodyPr vert="horz" wrap="square" anchor="t">
            <a:noAutofit/>
          </a:bodyPr>
          <a:lstStyle>
            <a:lvl1pPr algn="l" rtl="0">
              <a:lnSpc>
                <a:spcPts val="3999"/>
              </a:lnSpc>
              <a:defRPr sz="3999">
                <a:solidFill>
                  <a:srgbClr val="A2ECBA"/>
                </a:solidFill>
              </a:defRPr>
            </a:lvl1pPr>
          </a:lstStyle>
          <a:p>
            <a:r>
              <a:rPr lang="en-US"/>
              <a:t>Presentation title, Segoe UI, 30pt, </a:t>
            </a:r>
            <a:br>
              <a:rPr lang="en-US"/>
            </a:br>
            <a:r>
              <a:rPr lang="en-US"/>
              <a:t>max. four lines</a:t>
            </a:r>
          </a:p>
        </p:txBody>
      </p:sp>
      <p:sp>
        <p:nvSpPr>
          <p:cNvPr id="12" name="Grafik 8">
            <a:extLst>
              <a:ext uri="{FF2B5EF4-FFF2-40B4-BE49-F238E27FC236}">
                <a16:creationId xmlns:a16="http://schemas.microsoft.com/office/drawing/2014/main" id="{48ABBCCE-4884-469A-AF5A-A775CB4FE839}"/>
              </a:ext>
            </a:extLst>
          </p:cNvPr>
          <p:cNvSpPr/>
          <p:nvPr userDrawn="1"/>
        </p:nvSpPr>
        <p:spPr bwMode="gray">
          <a:xfrm>
            <a:off x="10693402" y="5840016"/>
            <a:ext cx="1096433" cy="611145"/>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sz="2400"/>
          </a:p>
        </p:txBody>
      </p:sp>
    </p:spTree>
    <p:extLst>
      <p:ext uri="{BB962C8B-B14F-4D97-AF65-F5344CB8AC3E}">
        <p14:creationId xmlns:p14="http://schemas.microsoft.com/office/powerpoint/2010/main" val="29680881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9, Variation 12">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BD514C2-2A29-47C4-8020-4382A623DB88}"/>
              </a:ext>
            </a:extLst>
          </p:cNvPr>
          <p:cNvGraphicFramePr>
            <a:graphicFrameLocks noChangeAspect="1"/>
          </p:cNvGraphicFramePr>
          <p:nvPr userDrawn="1">
            <p:custDataLst>
              <p:tags r:id="rId1"/>
            </p:custDataLst>
            <p:extLst>
              <p:ext uri="{D42A27DB-BD31-4B8C-83A1-F6EECF244321}">
                <p14:modId xmlns:p14="http://schemas.microsoft.com/office/powerpoint/2010/main" val="53674023"/>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7" name="Objekt 6" hidden="1">
                        <a:extLst>
                          <a:ext uri="{FF2B5EF4-FFF2-40B4-BE49-F238E27FC236}">
                            <a16:creationId xmlns:a16="http://schemas.microsoft.com/office/drawing/2014/main" id="{3BD514C2-2A29-47C4-8020-4382A623DB88}"/>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12192000" cy="6858000"/>
          </a:xfrm>
          <a:prstGeom prst="rect">
            <a:avLst/>
          </a:prstGeom>
          <a:solidFill>
            <a:srgbClr val="005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le 1"/>
          <p:cNvSpPr>
            <a:spLocks noGrp="1"/>
          </p:cNvSpPr>
          <p:nvPr>
            <p:ph type="ctrTitle" hasCustomPrompt="1"/>
          </p:nvPr>
        </p:nvSpPr>
        <p:spPr bwMode="gray">
          <a:xfrm>
            <a:off x="3515362" y="1055674"/>
            <a:ext cx="7309273" cy="2734948"/>
          </a:xfrm>
        </p:spPr>
        <p:txBody>
          <a:bodyPr vert="horz" wrap="square" anchor="t">
            <a:noAutofit/>
          </a:bodyPr>
          <a:lstStyle>
            <a:lvl1pPr algn="l" rtl="0">
              <a:lnSpc>
                <a:spcPts val="5332"/>
              </a:lnSpc>
              <a:defRPr sz="5332">
                <a:solidFill>
                  <a:srgbClr val="E8E200"/>
                </a:solidFill>
              </a:defRPr>
            </a:lvl1pPr>
          </a:lstStyle>
          <a:p>
            <a:r>
              <a:rPr lang="en-US"/>
              <a:t>Presentation title, Segoe UI, 40pt, </a:t>
            </a:r>
            <a:br>
              <a:rPr lang="en-US"/>
            </a:br>
            <a:r>
              <a:rPr lang="en-US"/>
              <a:t>max. four lines</a:t>
            </a:r>
          </a:p>
        </p:txBody>
      </p:sp>
      <p:sp>
        <p:nvSpPr>
          <p:cNvPr id="3" name="Subtitle 2"/>
          <p:cNvSpPr>
            <a:spLocks noGrp="1"/>
          </p:cNvSpPr>
          <p:nvPr>
            <p:ph type="subTitle" idx="1" hasCustomPrompt="1"/>
          </p:nvPr>
        </p:nvSpPr>
        <p:spPr bwMode="gray">
          <a:xfrm>
            <a:off x="3515362" y="4030549"/>
            <a:ext cx="2610268" cy="30244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1067" cap="all" baseline="0">
                <a:solidFill>
                  <a:schemeClr val="bg1"/>
                </a:solidFill>
              </a:defRPr>
            </a:lvl1pPr>
            <a:lvl2pPr marL="457051" indent="0" algn="ctr">
              <a:buNone/>
              <a:defRPr sz="2000"/>
            </a:lvl2pPr>
            <a:lvl3pPr marL="914102" indent="0" algn="ctr">
              <a:buNone/>
              <a:defRPr sz="1800"/>
            </a:lvl3pPr>
            <a:lvl4pPr marL="1371154" indent="0" algn="ctr">
              <a:buNone/>
              <a:defRPr sz="1600"/>
            </a:lvl4pPr>
            <a:lvl5pPr marL="1828206" indent="0" algn="ctr">
              <a:buNone/>
              <a:defRPr sz="1600"/>
            </a:lvl5pPr>
            <a:lvl6pPr marL="2285258" indent="0" algn="ctr">
              <a:buNone/>
              <a:defRPr sz="1600"/>
            </a:lvl6pPr>
            <a:lvl7pPr marL="2742309" indent="0" algn="ctr">
              <a:buNone/>
              <a:defRPr sz="1600"/>
            </a:lvl7pPr>
            <a:lvl8pPr marL="3199360" indent="0" algn="ctr">
              <a:buNone/>
              <a:defRPr sz="1600"/>
            </a:lvl8pPr>
            <a:lvl9pPr marL="3656411" indent="0" algn="ctr">
              <a:buNone/>
              <a:defRPr sz="1600"/>
            </a:lvl9pPr>
          </a:lstStyle>
          <a:p>
            <a:r>
              <a:rPr lang="en-US"/>
              <a:t>Name surname, TT Month YYYY</a:t>
            </a:r>
          </a:p>
        </p:txBody>
      </p:sp>
      <p:sp>
        <p:nvSpPr>
          <p:cNvPr id="12" name="Grafik 8">
            <a:extLst>
              <a:ext uri="{FF2B5EF4-FFF2-40B4-BE49-F238E27FC236}">
                <a16:creationId xmlns:a16="http://schemas.microsoft.com/office/drawing/2014/main" id="{C344AFA9-4A8E-44CF-8CAF-1B96E944876B}"/>
              </a:ext>
            </a:extLst>
          </p:cNvPr>
          <p:cNvSpPr/>
          <p:nvPr userDrawn="1"/>
        </p:nvSpPr>
        <p:spPr bwMode="gray">
          <a:xfrm>
            <a:off x="10693402" y="5840016"/>
            <a:ext cx="1096433" cy="611145"/>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sz="2400"/>
          </a:p>
        </p:txBody>
      </p:sp>
      <p:sp>
        <p:nvSpPr>
          <p:cNvPr id="9" name="Bildplatzhalter 14">
            <a:extLst>
              <a:ext uri="{FF2B5EF4-FFF2-40B4-BE49-F238E27FC236}">
                <a16:creationId xmlns:a16="http://schemas.microsoft.com/office/drawing/2014/main" id="{57DA8024-86D7-42BE-9453-625CDA9BDA4E}"/>
              </a:ext>
            </a:extLst>
          </p:cNvPr>
          <p:cNvSpPr>
            <a:spLocks noGrp="1"/>
          </p:cNvSpPr>
          <p:nvPr>
            <p:ph type="pic" sz="quarter" idx="10" hasCustomPrompt="1"/>
          </p:nvPr>
        </p:nvSpPr>
        <p:spPr bwMode="gray">
          <a:xfrm>
            <a:off x="0" y="4807941"/>
            <a:ext cx="3092451" cy="2050060"/>
          </a:xfrm>
          <a:solidFill>
            <a:schemeClr val="bg1"/>
          </a:solidFill>
        </p:spPr>
        <p:txBody>
          <a:bodyPr/>
          <a:lstStyle>
            <a:lvl1pPr marL="0" indent="0" rtl="0">
              <a:buNone/>
              <a:defRPr/>
            </a:lvl1pPr>
          </a:lstStyle>
          <a:p>
            <a:r>
              <a:rPr lang="en-US"/>
              <a:t>Insert image from file by clicking on the icon</a:t>
            </a:r>
          </a:p>
        </p:txBody>
      </p:sp>
      <p:sp>
        <p:nvSpPr>
          <p:cNvPr id="10" name="Bildplatzhalter 4">
            <a:extLst>
              <a:ext uri="{FF2B5EF4-FFF2-40B4-BE49-F238E27FC236}">
                <a16:creationId xmlns:a16="http://schemas.microsoft.com/office/drawing/2014/main" id="{4EC617B1-073A-444A-AC02-4ADF3782DE5A}"/>
              </a:ext>
            </a:extLst>
          </p:cNvPr>
          <p:cNvSpPr>
            <a:spLocks noGrp="1"/>
          </p:cNvSpPr>
          <p:nvPr>
            <p:ph type="pic" sz="quarter" idx="12" hasCustomPrompt="1"/>
          </p:nvPr>
        </p:nvSpPr>
        <p:spPr bwMode="gray">
          <a:xfrm>
            <a:off x="0" y="-4098"/>
            <a:ext cx="3092451" cy="4813831"/>
          </a:xfrm>
          <a:solidFill>
            <a:schemeClr val="bg1"/>
          </a:solidFill>
        </p:spPr>
        <p:txBody>
          <a:bodyPr/>
          <a:lstStyle>
            <a:lvl1pPr marL="0" indent="0" rtl="0">
              <a:buNone/>
              <a:defRPr/>
            </a:lvl1pPr>
          </a:lstStyle>
          <a:p>
            <a:r>
              <a:rPr lang="en-US"/>
              <a:t>Insert image from file by clicking on the icon</a:t>
            </a:r>
          </a:p>
        </p:txBody>
      </p:sp>
    </p:spTree>
    <p:extLst>
      <p:ext uri="{BB962C8B-B14F-4D97-AF65-F5344CB8AC3E}">
        <p14:creationId xmlns:p14="http://schemas.microsoft.com/office/powerpoint/2010/main" val="34415534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50:50, Variation 12">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F921CF9-B57B-416A-9497-3C9E70F21345}"/>
              </a:ext>
            </a:extLst>
          </p:cNvPr>
          <p:cNvGraphicFramePr>
            <a:graphicFrameLocks noChangeAspect="1"/>
          </p:cNvGraphicFramePr>
          <p:nvPr userDrawn="1">
            <p:custDataLst>
              <p:tags r:id="rId1"/>
            </p:custDataLst>
            <p:extLst>
              <p:ext uri="{D42A27DB-BD31-4B8C-83A1-F6EECF244321}">
                <p14:modId xmlns:p14="http://schemas.microsoft.com/office/powerpoint/2010/main" val="2765466109"/>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5" name="Objekt 4" hidden="1">
                        <a:extLst>
                          <a:ext uri="{FF2B5EF4-FFF2-40B4-BE49-F238E27FC236}">
                            <a16:creationId xmlns:a16="http://schemas.microsoft.com/office/drawing/2014/main" id="{AF921CF9-B57B-416A-9497-3C9E70F21345}"/>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12192000" cy="6858000"/>
          </a:xfrm>
          <a:prstGeom prst="rect">
            <a:avLst/>
          </a:prstGeom>
          <a:solidFill>
            <a:srgbClr val="005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15" name="Bildplatzhalter 14">
            <a:extLst>
              <a:ext uri="{FF2B5EF4-FFF2-40B4-BE49-F238E27FC236}">
                <a16:creationId xmlns:a16="http://schemas.microsoft.com/office/drawing/2014/main" id="{E4E5A178-E5DB-4533-A3EA-5BA2796023F9}"/>
              </a:ext>
            </a:extLst>
          </p:cNvPr>
          <p:cNvSpPr>
            <a:spLocks noGrp="1"/>
          </p:cNvSpPr>
          <p:nvPr>
            <p:ph type="pic" sz="quarter" idx="10" hasCustomPrompt="1"/>
          </p:nvPr>
        </p:nvSpPr>
        <p:spPr bwMode="gray">
          <a:xfrm>
            <a:off x="0" y="0"/>
            <a:ext cx="6096000" cy="6858000"/>
          </a:xfrm>
          <a:solidFill>
            <a:schemeClr val="bg1"/>
          </a:solidFill>
        </p:spPr>
        <p:txBody>
          <a:bodyPr/>
          <a:lstStyle>
            <a:lvl1pPr marL="0" indent="0" rtl="0">
              <a:buNone/>
              <a:defRPr/>
            </a:lvl1pPr>
          </a:lstStyle>
          <a:p>
            <a:r>
              <a:rPr lang="en-US"/>
              <a:t>Insert image from file by clicking on the icon</a:t>
            </a:r>
          </a:p>
        </p:txBody>
      </p:sp>
      <p:sp>
        <p:nvSpPr>
          <p:cNvPr id="3" name="Subtitle 2"/>
          <p:cNvSpPr>
            <a:spLocks noGrp="1"/>
          </p:cNvSpPr>
          <p:nvPr>
            <p:ph type="subTitle" idx="1" hasCustomPrompt="1"/>
          </p:nvPr>
        </p:nvSpPr>
        <p:spPr bwMode="gray">
          <a:xfrm>
            <a:off x="6563362" y="3624275"/>
            <a:ext cx="2610268" cy="30244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1067" cap="all" baseline="0">
                <a:solidFill>
                  <a:schemeClr val="bg1"/>
                </a:solidFill>
              </a:defRPr>
            </a:lvl1pPr>
            <a:lvl2pPr marL="457051" indent="0" algn="ctr">
              <a:buNone/>
              <a:defRPr sz="2000"/>
            </a:lvl2pPr>
            <a:lvl3pPr marL="914102" indent="0" algn="ctr">
              <a:buNone/>
              <a:defRPr sz="1800"/>
            </a:lvl3pPr>
            <a:lvl4pPr marL="1371154" indent="0" algn="ctr">
              <a:buNone/>
              <a:defRPr sz="1600"/>
            </a:lvl4pPr>
            <a:lvl5pPr marL="1828206" indent="0" algn="ctr">
              <a:buNone/>
              <a:defRPr sz="1600"/>
            </a:lvl5pPr>
            <a:lvl6pPr marL="2285258" indent="0" algn="ctr">
              <a:buNone/>
              <a:defRPr sz="1600"/>
            </a:lvl6pPr>
            <a:lvl7pPr marL="2742309" indent="0" algn="ctr">
              <a:buNone/>
              <a:defRPr sz="1600"/>
            </a:lvl7pPr>
            <a:lvl8pPr marL="3199360" indent="0" algn="ctr">
              <a:buNone/>
              <a:defRPr sz="1600"/>
            </a:lvl8pPr>
            <a:lvl9pPr marL="3656411" indent="0" algn="ctr">
              <a:buNone/>
              <a:defRPr sz="1600"/>
            </a:lvl9pPr>
          </a:lstStyle>
          <a:p>
            <a:r>
              <a:rPr lang="en-US"/>
              <a:t>Name surname, TT Month YYYY</a:t>
            </a:r>
          </a:p>
        </p:txBody>
      </p:sp>
      <p:sp>
        <p:nvSpPr>
          <p:cNvPr id="2" name="Title 1"/>
          <p:cNvSpPr>
            <a:spLocks noGrp="1"/>
          </p:cNvSpPr>
          <p:nvPr>
            <p:ph type="ctrTitle" hasCustomPrompt="1"/>
          </p:nvPr>
        </p:nvSpPr>
        <p:spPr bwMode="gray">
          <a:xfrm>
            <a:off x="6563362" y="1055675"/>
            <a:ext cx="5226473" cy="2051211"/>
          </a:xfrm>
        </p:spPr>
        <p:txBody>
          <a:bodyPr vert="horz" wrap="square" anchor="t">
            <a:noAutofit/>
          </a:bodyPr>
          <a:lstStyle>
            <a:lvl1pPr algn="l" rtl="0">
              <a:lnSpc>
                <a:spcPts val="3999"/>
              </a:lnSpc>
              <a:defRPr sz="3999">
                <a:solidFill>
                  <a:srgbClr val="E8E200"/>
                </a:solidFill>
              </a:defRPr>
            </a:lvl1pPr>
          </a:lstStyle>
          <a:p>
            <a:r>
              <a:rPr lang="en-US"/>
              <a:t>Presentation title, Segoe UI, 30pt, </a:t>
            </a:r>
            <a:br>
              <a:rPr lang="en-US"/>
            </a:br>
            <a:r>
              <a:rPr lang="en-US"/>
              <a:t>max. four lines</a:t>
            </a:r>
          </a:p>
        </p:txBody>
      </p:sp>
      <p:sp>
        <p:nvSpPr>
          <p:cNvPr id="12" name="Grafik 8">
            <a:extLst>
              <a:ext uri="{FF2B5EF4-FFF2-40B4-BE49-F238E27FC236}">
                <a16:creationId xmlns:a16="http://schemas.microsoft.com/office/drawing/2014/main" id="{48ABBCCE-4884-469A-AF5A-A775CB4FE839}"/>
              </a:ext>
            </a:extLst>
          </p:cNvPr>
          <p:cNvSpPr/>
          <p:nvPr userDrawn="1"/>
        </p:nvSpPr>
        <p:spPr bwMode="gray">
          <a:xfrm>
            <a:off x="10693402" y="5840016"/>
            <a:ext cx="1096433" cy="611145"/>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sz="2400"/>
          </a:p>
        </p:txBody>
      </p:sp>
    </p:spTree>
    <p:extLst>
      <p:ext uri="{BB962C8B-B14F-4D97-AF65-F5344CB8AC3E}">
        <p14:creationId xmlns:p14="http://schemas.microsoft.com/office/powerpoint/2010/main" val="938178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white writin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0389BCF4-C99D-48D8-9A74-2007D279C26C}"/>
              </a:ext>
            </a:extLst>
          </p:cNvPr>
          <p:cNvGraphicFramePr>
            <a:graphicFrameLocks noChangeAspect="1"/>
          </p:cNvGraphicFramePr>
          <p:nvPr userDrawn="1">
            <p:custDataLst>
              <p:tags r:id="rId1"/>
            </p:custDataLst>
            <p:extLst>
              <p:ext uri="{D42A27DB-BD31-4B8C-83A1-F6EECF244321}">
                <p14:modId xmlns:p14="http://schemas.microsoft.com/office/powerpoint/2010/main" val="1666767357"/>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5" name="Objekt 4" hidden="1">
                        <a:extLst>
                          <a:ext uri="{FF2B5EF4-FFF2-40B4-BE49-F238E27FC236}">
                            <a16:creationId xmlns:a16="http://schemas.microsoft.com/office/drawing/2014/main" id="{0389BCF4-C99D-48D8-9A74-2007D279C26C}"/>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18" name="Grafik 8">
            <a:extLst>
              <a:ext uri="{FF2B5EF4-FFF2-40B4-BE49-F238E27FC236}">
                <a16:creationId xmlns:a16="http://schemas.microsoft.com/office/drawing/2014/main" id="{FD4CCEA9-2FCB-4868-B0FB-5518BA95DE56}"/>
              </a:ext>
            </a:extLst>
          </p:cNvPr>
          <p:cNvSpPr/>
          <p:nvPr userDrawn="1"/>
        </p:nvSpPr>
        <p:spPr>
          <a:xfrm>
            <a:off x="10693402" y="5840016"/>
            <a:ext cx="1096433" cy="611145"/>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sz="2400"/>
          </a:p>
        </p:txBody>
      </p:sp>
      <p:sp>
        <p:nvSpPr>
          <p:cNvPr id="15" name="Bildplatzhalter 14">
            <a:extLst>
              <a:ext uri="{FF2B5EF4-FFF2-40B4-BE49-F238E27FC236}">
                <a16:creationId xmlns:a16="http://schemas.microsoft.com/office/drawing/2014/main" id="{E4E5A178-E5DB-4533-A3EA-5BA2796023F9}"/>
              </a:ext>
            </a:extLst>
          </p:cNvPr>
          <p:cNvSpPr>
            <a:spLocks noGrp="1"/>
          </p:cNvSpPr>
          <p:nvPr>
            <p:ph type="pic" sz="quarter" idx="10" hasCustomPrompt="1"/>
          </p:nvPr>
        </p:nvSpPr>
        <p:spPr>
          <a:xfrm>
            <a:off x="0" y="0"/>
            <a:ext cx="12192000" cy="6858000"/>
          </a:xfrm>
          <a:solidFill>
            <a:schemeClr val="bg2"/>
          </a:solidFill>
        </p:spPr>
        <p:txBody>
          <a:bodyPr/>
          <a:lstStyle>
            <a:lvl1pPr marL="0" indent="0" rtl="0">
              <a:buNone/>
              <a:defRPr/>
            </a:lvl1pPr>
          </a:lstStyle>
          <a:p>
            <a:r>
              <a:rPr lang="en-US"/>
              <a:t>Insert image from file by clicking on the icon</a:t>
            </a:r>
          </a:p>
        </p:txBody>
      </p:sp>
      <p:sp>
        <p:nvSpPr>
          <p:cNvPr id="17" name="Textplatzhalter 16">
            <a:extLst>
              <a:ext uri="{FF2B5EF4-FFF2-40B4-BE49-F238E27FC236}">
                <a16:creationId xmlns:a16="http://schemas.microsoft.com/office/drawing/2014/main" id="{D7A67207-ECFF-4FE5-8129-B630D87FA76A}"/>
              </a:ext>
            </a:extLst>
          </p:cNvPr>
          <p:cNvSpPr>
            <a:spLocks noGrp="1"/>
          </p:cNvSpPr>
          <p:nvPr>
            <p:ph type="body" sz="quarter" idx="11"/>
          </p:nvPr>
        </p:nvSpPr>
        <p:spPr>
          <a:xfrm>
            <a:off x="10693402" y="5840015"/>
            <a:ext cx="1096433" cy="611147"/>
          </a:xfrm>
          <a:blipFill dpi="0"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p:spPr>
        <p:txBody>
          <a:bodyPr>
            <a:normAutofit/>
          </a:bodyPr>
          <a:lstStyle>
            <a:lvl1pPr marL="0" indent="0" rtl="0">
              <a:buNone/>
              <a:defRPr sz="133">
                <a:noFill/>
              </a:defRPr>
            </a:lvl1pPr>
          </a:lstStyle>
          <a:p>
            <a:pPr lvl="0"/>
            <a:r>
              <a:rPr lang="en-US"/>
              <a:t>Click to edit Master text styles</a:t>
            </a:r>
          </a:p>
        </p:txBody>
      </p:sp>
      <p:sp>
        <p:nvSpPr>
          <p:cNvPr id="2" name="Title 1"/>
          <p:cNvSpPr>
            <a:spLocks noGrp="1"/>
          </p:cNvSpPr>
          <p:nvPr>
            <p:ph type="ctrTitle" hasCustomPrompt="1"/>
          </p:nvPr>
        </p:nvSpPr>
        <p:spPr>
          <a:xfrm>
            <a:off x="400051" y="1055675"/>
            <a:ext cx="9144000" cy="2307612"/>
          </a:xfrm>
        </p:spPr>
        <p:txBody>
          <a:bodyPr vert="horz" anchor="t">
            <a:spAutoFit/>
          </a:bodyPr>
          <a:lstStyle>
            <a:lvl1pPr algn="l" rtl="0">
              <a:lnSpc>
                <a:spcPts val="5999"/>
              </a:lnSpc>
              <a:defRPr sz="5999">
                <a:solidFill>
                  <a:schemeClr val="bg1"/>
                </a:solidFill>
              </a:defRPr>
            </a:lvl1pPr>
          </a:lstStyle>
          <a:p>
            <a:r>
              <a:rPr lang="en-US"/>
              <a:t>Presentation title, Segoe UI, 45pt, </a:t>
            </a:r>
            <a:br>
              <a:rPr lang="en-US"/>
            </a:br>
            <a:r>
              <a:rPr lang="en-US"/>
              <a:t>max. three lines</a:t>
            </a:r>
          </a:p>
        </p:txBody>
      </p:sp>
      <p:sp>
        <p:nvSpPr>
          <p:cNvPr id="3" name="Subtitle 2"/>
          <p:cNvSpPr>
            <a:spLocks noGrp="1"/>
          </p:cNvSpPr>
          <p:nvPr>
            <p:ph type="subTitle" idx="1" hasCustomPrompt="1"/>
          </p:nvPr>
        </p:nvSpPr>
        <p:spPr>
          <a:xfrm>
            <a:off x="400053" y="3624275"/>
            <a:ext cx="2610268" cy="30244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1067" cap="all" baseline="0">
                <a:solidFill>
                  <a:schemeClr val="bg1"/>
                </a:solidFill>
              </a:defRPr>
            </a:lvl1pPr>
            <a:lvl2pPr marL="457051" indent="0" algn="ctr">
              <a:buNone/>
              <a:defRPr sz="2000"/>
            </a:lvl2pPr>
            <a:lvl3pPr marL="914102" indent="0" algn="ctr">
              <a:buNone/>
              <a:defRPr sz="1800"/>
            </a:lvl3pPr>
            <a:lvl4pPr marL="1371154" indent="0" algn="ctr">
              <a:buNone/>
              <a:defRPr sz="1600"/>
            </a:lvl4pPr>
            <a:lvl5pPr marL="1828206" indent="0" algn="ctr">
              <a:buNone/>
              <a:defRPr sz="1600"/>
            </a:lvl5pPr>
            <a:lvl6pPr marL="2285258" indent="0" algn="ctr">
              <a:buNone/>
              <a:defRPr sz="1600"/>
            </a:lvl6pPr>
            <a:lvl7pPr marL="2742309" indent="0" algn="ctr">
              <a:buNone/>
              <a:defRPr sz="1600"/>
            </a:lvl7pPr>
            <a:lvl8pPr marL="3199360" indent="0" algn="ctr">
              <a:buNone/>
              <a:defRPr sz="1600"/>
            </a:lvl8pPr>
            <a:lvl9pPr marL="3656411" indent="0" algn="ctr">
              <a:buNone/>
              <a:defRPr sz="1600"/>
            </a:lvl9pPr>
          </a:lstStyle>
          <a:p>
            <a:r>
              <a:rPr lang="en-US"/>
              <a:t>Name surname, TT Month YYYY</a:t>
            </a:r>
          </a:p>
        </p:txBody>
      </p:sp>
    </p:spTree>
    <p:extLst>
      <p:ext uri="{BB962C8B-B14F-4D97-AF65-F5344CB8AC3E}">
        <p14:creationId xmlns:p14="http://schemas.microsoft.com/office/powerpoint/2010/main" val="1176452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9, Variation 13">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BD514C2-2A29-47C4-8020-4382A623DB88}"/>
              </a:ext>
            </a:extLst>
          </p:cNvPr>
          <p:cNvGraphicFramePr>
            <a:graphicFrameLocks noChangeAspect="1"/>
          </p:cNvGraphicFramePr>
          <p:nvPr userDrawn="1">
            <p:custDataLst>
              <p:tags r:id="rId1"/>
            </p:custDataLst>
            <p:extLst>
              <p:ext uri="{D42A27DB-BD31-4B8C-83A1-F6EECF244321}">
                <p14:modId xmlns:p14="http://schemas.microsoft.com/office/powerpoint/2010/main" val="1856494531"/>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7" name="Objekt 6" hidden="1">
                        <a:extLst>
                          <a:ext uri="{FF2B5EF4-FFF2-40B4-BE49-F238E27FC236}">
                            <a16:creationId xmlns:a16="http://schemas.microsoft.com/office/drawing/2014/main" id="{3BD514C2-2A29-47C4-8020-4382A623DB88}"/>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12192000" cy="6858000"/>
          </a:xfrm>
          <a:prstGeom prst="rect">
            <a:avLst/>
          </a:prstGeom>
          <a:solidFill>
            <a:srgbClr val="E8E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le 1"/>
          <p:cNvSpPr>
            <a:spLocks noGrp="1"/>
          </p:cNvSpPr>
          <p:nvPr>
            <p:ph type="ctrTitle" hasCustomPrompt="1"/>
          </p:nvPr>
        </p:nvSpPr>
        <p:spPr bwMode="gray">
          <a:xfrm>
            <a:off x="3515362" y="1055674"/>
            <a:ext cx="7309273" cy="2734948"/>
          </a:xfrm>
        </p:spPr>
        <p:txBody>
          <a:bodyPr vert="horz" wrap="square" anchor="t">
            <a:noAutofit/>
          </a:bodyPr>
          <a:lstStyle>
            <a:lvl1pPr algn="l" rtl="0">
              <a:lnSpc>
                <a:spcPts val="5332"/>
              </a:lnSpc>
              <a:defRPr sz="5332">
                <a:solidFill>
                  <a:srgbClr val="005FBE"/>
                </a:solidFill>
              </a:defRPr>
            </a:lvl1pPr>
          </a:lstStyle>
          <a:p>
            <a:r>
              <a:rPr lang="en-US"/>
              <a:t>Presentation title, Segoe UI, 40pt, </a:t>
            </a:r>
            <a:br>
              <a:rPr lang="en-US"/>
            </a:br>
            <a:r>
              <a:rPr lang="en-US"/>
              <a:t>max. four lines</a:t>
            </a:r>
          </a:p>
        </p:txBody>
      </p:sp>
      <p:sp>
        <p:nvSpPr>
          <p:cNvPr id="3" name="Subtitle 2"/>
          <p:cNvSpPr>
            <a:spLocks noGrp="1"/>
          </p:cNvSpPr>
          <p:nvPr>
            <p:ph type="subTitle" idx="1" hasCustomPrompt="1"/>
          </p:nvPr>
        </p:nvSpPr>
        <p:spPr bwMode="gray">
          <a:xfrm>
            <a:off x="3515362" y="4030549"/>
            <a:ext cx="2610268" cy="30244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1067" cap="all" baseline="0">
                <a:solidFill>
                  <a:schemeClr val="bg1"/>
                </a:solidFill>
              </a:defRPr>
            </a:lvl1pPr>
            <a:lvl2pPr marL="457051" indent="0" algn="ctr">
              <a:buNone/>
              <a:defRPr sz="2000"/>
            </a:lvl2pPr>
            <a:lvl3pPr marL="914102" indent="0" algn="ctr">
              <a:buNone/>
              <a:defRPr sz="1800"/>
            </a:lvl3pPr>
            <a:lvl4pPr marL="1371154" indent="0" algn="ctr">
              <a:buNone/>
              <a:defRPr sz="1600"/>
            </a:lvl4pPr>
            <a:lvl5pPr marL="1828206" indent="0" algn="ctr">
              <a:buNone/>
              <a:defRPr sz="1600"/>
            </a:lvl5pPr>
            <a:lvl6pPr marL="2285258" indent="0" algn="ctr">
              <a:buNone/>
              <a:defRPr sz="1600"/>
            </a:lvl6pPr>
            <a:lvl7pPr marL="2742309" indent="0" algn="ctr">
              <a:buNone/>
              <a:defRPr sz="1600"/>
            </a:lvl7pPr>
            <a:lvl8pPr marL="3199360" indent="0" algn="ctr">
              <a:buNone/>
              <a:defRPr sz="1600"/>
            </a:lvl8pPr>
            <a:lvl9pPr marL="3656411" indent="0" algn="ctr">
              <a:buNone/>
              <a:defRPr sz="1600"/>
            </a:lvl9pPr>
          </a:lstStyle>
          <a:p>
            <a:r>
              <a:rPr lang="en-US"/>
              <a:t>Name surname, TT Month YYYY</a:t>
            </a:r>
          </a:p>
        </p:txBody>
      </p:sp>
      <p:sp>
        <p:nvSpPr>
          <p:cNvPr id="12" name="Grafik 8">
            <a:extLst>
              <a:ext uri="{FF2B5EF4-FFF2-40B4-BE49-F238E27FC236}">
                <a16:creationId xmlns:a16="http://schemas.microsoft.com/office/drawing/2014/main" id="{C344AFA9-4A8E-44CF-8CAF-1B96E944876B}"/>
              </a:ext>
            </a:extLst>
          </p:cNvPr>
          <p:cNvSpPr/>
          <p:nvPr userDrawn="1"/>
        </p:nvSpPr>
        <p:spPr bwMode="gray">
          <a:xfrm>
            <a:off x="10693402" y="5840016"/>
            <a:ext cx="1096433" cy="611145"/>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sz="2400"/>
          </a:p>
        </p:txBody>
      </p:sp>
      <p:sp>
        <p:nvSpPr>
          <p:cNvPr id="9" name="Bildplatzhalter 14">
            <a:extLst>
              <a:ext uri="{FF2B5EF4-FFF2-40B4-BE49-F238E27FC236}">
                <a16:creationId xmlns:a16="http://schemas.microsoft.com/office/drawing/2014/main" id="{40616784-71D5-4539-BD85-050D2DF5C3B5}"/>
              </a:ext>
            </a:extLst>
          </p:cNvPr>
          <p:cNvSpPr>
            <a:spLocks noGrp="1"/>
          </p:cNvSpPr>
          <p:nvPr>
            <p:ph type="pic" sz="quarter" idx="10" hasCustomPrompt="1"/>
          </p:nvPr>
        </p:nvSpPr>
        <p:spPr bwMode="gray">
          <a:xfrm>
            <a:off x="0" y="4807941"/>
            <a:ext cx="3092451" cy="2050060"/>
          </a:xfrm>
          <a:solidFill>
            <a:schemeClr val="bg1"/>
          </a:solidFill>
        </p:spPr>
        <p:txBody>
          <a:bodyPr/>
          <a:lstStyle>
            <a:lvl1pPr marL="0" indent="0" rtl="0">
              <a:buNone/>
              <a:defRPr/>
            </a:lvl1pPr>
          </a:lstStyle>
          <a:p>
            <a:r>
              <a:rPr lang="en-US"/>
              <a:t>Insert image from file by clicking on the icon</a:t>
            </a:r>
          </a:p>
        </p:txBody>
      </p:sp>
      <p:sp>
        <p:nvSpPr>
          <p:cNvPr id="10" name="Bildplatzhalter 4">
            <a:extLst>
              <a:ext uri="{FF2B5EF4-FFF2-40B4-BE49-F238E27FC236}">
                <a16:creationId xmlns:a16="http://schemas.microsoft.com/office/drawing/2014/main" id="{5814BA38-9E60-4374-ADCB-F7D6526F8137}"/>
              </a:ext>
            </a:extLst>
          </p:cNvPr>
          <p:cNvSpPr>
            <a:spLocks noGrp="1"/>
          </p:cNvSpPr>
          <p:nvPr>
            <p:ph type="pic" sz="quarter" idx="12" hasCustomPrompt="1"/>
          </p:nvPr>
        </p:nvSpPr>
        <p:spPr bwMode="gray">
          <a:xfrm>
            <a:off x="0" y="-4098"/>
            <a:ext cx="3092451" cy="4813831"/>
          </a:xfrm>
          <a:solidFill>
            <a:schemeClr val="bg1"/>
          </a:solidFill>
        </p:spPr>
        <p:txBody>
          <a:bodyPr/>
          <a:lstStyle>
            <a:lvl1pPr marL="0" indent="0" rtl="0">
              <a:buNone/>
              <a:defRPr/>
            </a:lvl1pPr>
          </a:lstStyle>
          <a:p>
            <a:r>
              <a:rPr lang="en-US"/>
              <a:t>Insert image from file by clicking on the icon</a:t>
            </a:r>
          </a:p>
        </p:txBody>
      </p:sp>
    </p:spTree>
    <p:extLst>
      <p:ext uri="{BB962C8B-B14F-4D97-AF65-F5344CB8AC3E}">
        <p14:creationId xmlns:p14="http://schemas.microsoft.com/office/powerpoint/2010/main" val="29072914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50:50, Variation 13">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F921CF9-B57B-416A-9497-3C9E70F21345}"/>
              </a:ext>
            </a:extLst>
          </p:cNvPr>
          <p:cNvGraphicFramePr>
            <a:graphicFrameLocks noChangeAspect="1"/>
          </p:cNvGraphicFramePr>
          <p:nvPr userDrawn="1">
            <p:custDataLst>
              <p:tags r:id="rId1"/>
            </p:custDataLst>
            <p:extLst>
              <p:ext uri="{D42A27DB-BD31-4B8C-83A1-F6EECF244321}">
                <p14:modId xmlns:p14="http://schemas.microsoft.com/office/powerpoint/2010/main" val="1143383295"/>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5" name="Objekt 4" hidden="1">
                        <a:extLst>
                          <a:ext uri="{FF2B5EF4-FFF2-40B4-BE49-F238E27FC236}">
                            <a16:creationId xmlns:a16="http://schemas.microsoft.com/office/drawing/2014/main" id="{AF921CF9-B57B-416A-9497-3C9E70F21345}"/>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12192000" cy="6858000"/>
          </a:xfrm>
          <a:prstGeom prst="rect">
            <a:avLst/>
          </a:prstGeom>
          <a:solidFill>
            <a:srgbClr val="E8E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15" name="Bildplatzhalter 14">
            <a:extLst>
              <a:ext uri="{FF2B5EF4-FFF2-40B4-BE49-F238E27FC236}">
                <a16:creationId xmlns:a16="http://schemas.microsoft.com/office/drawing/2014/main" id="{E4E5A178-E5DB-4533-A3EA-5BA2796023F9}"/>
              </a:ext>
            </a:extLst>
          </p:cNvPr>
          <p:cNvSpPr>
            <a:spLocks noGrp="1"/>
          </p:cNvSpPr>
          <p:nvPr>
            <p:ph type="pic" sz="quarter" idx="10" hasCustomPrompt="1"/>
          </p:nvPr>
        </p:nvSpPr>
        <p:spPr bwMode="gray">
          <a:xfrm>
            <a:off x="0" y="0"/>
            <a:ext cx="6096000" cy="6858000"/>
          </a:xfrm>
          <a:solidFill>
            <a:schemeClr val="bg1"/>
          </a:solidFill>
        </p:spPr>
        <p:txBody>
          <a:bodyPr/>
          <a:lstStyle>
            <a:lvl1pPr marL="0" indent="0" rtl="0">
              <a:buNone/>
              <a:defRPr/>
            </a:lvl1pPr>
          </a:lstStyle>
          <a:p>
            <a:r>
              <a:rPr lang="en-US"/>
              <a:t>Insert image from file by clicking on the icon</a:t>
            </a:r>
          </a:p>
        </p:txBody>
      </p:sp>
      <p:sp>
        <p:nvSpPr>
          <p:cNvPr id="3" name="Subtitle 2"/>
          <p:cNvSpPr>
            <a:spLocks noGrp="1"/>
          </p:cNvSpPr>
          <p:nvPr>
            <p:ph type="subTitle" idx="1" hasCustomPrompt="1"/>
          </p:nvPr>
        </p:nvSpPr>
        <p:spPr bwMode="gray">
          <a:xfrm>
            <a:off x="6563362" y="3624275"/>
            <a:ext cx="2610268" cy="30244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1067" cap="all" baseline="0">
                <a:solidFill>
                  <a:schemeClr val="bg1"/>
                </a:solidFill>
              </a:defRPr>
            </a:lvl1pPr>
            <a:lvl2pPr marL="457051" indent="0" algn="ctr">
              <a:buNone/>
              <a:defRPr sz="2000"/>
            </a:lvl2pPr>
            <a:lvl3pPr marL="914102" indent="0" algn="ctr">
              <a:buNone/>
              <a:defRPr sz="1800"/>
            </a:lvl3pPr>
            <a:lvl4pPr marL="1371154" indent="0" algn="ctr">
              <a:buNone/>
              <a:defRPr sz="1600"/>
            </a:lvl4pPr>
            <a:lvl5pPr marL="1828206" indent="0" algn="ctr">
              <a:buNone/>
              <a:defRPr sz="1600"/>
            </a:lvl5pPr>
            <a:lvl6pPr marL="2285258" indent="0" algn="ctr">
              <a:buNone/>
              <a:defRPr sz="1600"/>
            </a:lvl6pPr>
            <a:lvl7pPr marL="2742309" indent="0" algn="ctr">
              <a:buNone/>
              <a:defRPr sz="1600"/>
            </a:lvl7pPr>
            <a:lvl8pPr marL="3199360" indent="0" algn="ctr">
              <a:buNone/>
              <a:defRPr sz="1600"/>
            </a:lvl8pPr>
            <a:lvl9pPr marL="3656411" indent="0" algn="ctr">
              <a:buNone/>
              <a:defRPr sz="1600"/>
            </a:lvl9pPr>
          </a:lstStyle>
          <a:p>
            <a:r>
              <a:rPr lang="en-US"/>
              <a:t>Name surname, TT Month YYYY</a:t>
            </a:r>
          </a:p>
        </p:txBody>
      </p:sp>
      <p:sp>
        <p:nvSpPr>
          <p:cNvPr id="2" name="Title 1"/>
          <p:cNvSpPr>
            <a:spLocks noGrp="1"/>
          </p:cNvSpPr>
          <p:nvPr>
            <p:ph type="ctrTitle" hasCustomPrompt="1"/>
          </p:nvPr>
        </p:nvSpPr>
        <p:spPr bwMode="gray">
          <a:xfrm>
            <a:off x="6563362" y="1055675"/>
            <a:ext cx="5226473" cy="2051211"/>
          </a:xfrm>
        </p:spPr>
        <p:txBody>
          <a:bodyPr vert="horz" wrap="square" anchor="t">
            <a:noAutofit/>
          </a:bodyPr>
          <a:lstStyle>
            <a:lvl1pPr algn="l" rtl="0">
              <a:lnSpc>
                <a:spcPts val="3999"/>
              </a:lnSpc>
              <a:defRPr sz="3999">
                <a:solidFill>
                  <a:srgbClr val="005FBE"/>
                </a:solidFill>
              </a:defRPr>
            </a:lvl1pPr>
          </a:lstStyle>
          <a:p>
            <a:r>
              <a:rPr lang="en-US"/>
              <a:t>Presentation title, Segoe UI, 30pt, </a:t>
            </a:r>
            <a:br>
              <a:rPr lang="en-US"/>
            </a:br>
            <a:r>
              <a:rPr lang="en-US"/>
              <a:t>max. four lines</a:t>
            </a:r>
          </a:p>
        </p:txBody>
      </p:sp>
      <p:sp>
        <p:nvSpPr>
          <p:cNvPr id="12" name="Grafik 8">
            <a:extLst>
              <a:ext uri="{FF2B5EF4-FFF2-40B4-BE49-F238E27FC236}">
                <a16:creationId xmlns:a16="http://schemas.microsoft.com/office/drawing/2014/main" id="{48ABBCCE-4884-469A-AF5A-A775CB4FE839}"/>
              </a:ext>
            </a:extLst>
          </p:cNvPr>
          <p:cNvSpPr/>
          <p:nvPr userDrawn="1"/>
        </p:nvSpPr>
        <p:spPr bwMode="gray">
          <a:xfrm>
            <a:off x="10693402" y="5840016"/>
            <a:ext cx="1096433" cy="611145"/>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sz="2400"/>
          </a:p>
        </p:txBody>
      </p:sp>
    </p:spTree>
    <p:extLst>
      <p:ext uri="{BB962C8B-B14F-4D97-AF65-F5344CB8AC3E}">
        <p14:creationId xmlns:p14="http://schemas.microsoft.com/office/powerpoint/2010/main" val="28242548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9, Variation 14">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BD514C2-2A29-47C4-8020-4382A623DB88}"/>
              </a:ext>
            </a:extLst>
          </p:cNvPr>
          <p:cNvGraphicFramePr>
            <a:graphicFrameLocks noChangeAspect="1"/>
          </p:cNvGraphicFramePr>
          <p:nvPr userDrawn="1">
            <p:custDataLst>
              <p:tags r:id="rId1"/>
            </p:custDataLst>
            <p:extLst>
              <p:ext uri="{D42A27DB-BD31-4B8C-83A1-F6EECF244321}">
                <p14:modId xmlns:p14="http://schemas.microsoft.com/office/powerpoint/2010/main" val="3206410699"/>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7" name="Objekt 6" hidden="1">
                        <a:extLst>
                          <a:ext uri="{FF2B5EF4-FFF2-40B4-BE49-F238E27FC236}">
                            <a16:creationId xmlns:a16="http://schemas.microsoft.com/office/drawing/2014/main" id="{3BD514C2-2A29-47C4-8020-4382A623DB88}"/>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12192000" cy="6858000"/>
          </a:xfrm>
          <a:prstGeom prst="rect">
            <a:avLst/>
          </a:prstGeom>
          <a:solidFill>
            <a:srgbClr val="FBA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le 1"/>
          <p:cNvSpPr>
            <a:spLocks noGrp="1"/>
          </p:cNvSpPr>
          <p:nvPr>
            <p:ph type="ctrTitle" hasCustomPrompt="1"/>
          </p:nvPr>
        </p:nvSpPr>
        <p:spPr bwMode="gray">
          <a:xfrm>
            <a:off x="3515362" y="1055674"/>
            <a:ext cx="7309273" cy="2734948"/>
          </a:xfrm>
        </p:spPr>
        <p:txBody>
          <a:bodyPr vert="horz" wrap="square" anchor="t">
            <a:noAutofit/>
          </a:bodyPr>
          <a:lstStyle>
            <a:lvl1pPr algn="l" rtl="0">
              <a:lnSpc>
                <a:spcPts val="5332"/>
              </a:lnSpc>
              <a:defRPr sz="5332">
                <a:solidFill>
                  <a:srgbClr val="28325A"/>
                </a:solidFill>
              </a:defRPr>
            </a:lvl1pPr>
          </a:lstStyle>
          <a:p>
            <a:r>
              <a:rPr lang="en-US"/>
              <a:t>Presentation title, Segoe UI, 40pt, </a:t>
            </a:r>
            <a:br>
              <a:rPr lang="en-US"/>
            </a:br>
            <a:r>
              <a:rPr lang="en-US"/>
              <a:t>max. four lines</a:t>
            </a:r>
          </a:p>
        </p:txBody>
      </p:sp>
      <p:sp>
        <p:nvSpPr>
          <p:cNvPr id="3" name="Subtitle 2"/>
          <p:cNvSpPr>
            <a:spLocks noGrp="1"/>
          </p:cNvSpPr>
          <p:nvPr>
            <p:ph type="subTitle" idx="1" hasCustomPrompt="1"/>
          </p:nvPr>
        </p:nvSpPr>
        <p:spPr bwMode="gray">
          <a:xfrm>
            <a:off x="3515362" y="4030549"/>
            <a:ext cx="2610268" cy="30244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1067" cap="all" baseline="0">
                <a:solidFill>
                  <a:schemeClr val="bg1"/>
                </a:solidFill>
              </a:defRPr>
            </a:lvl1pPr>
            <a:lvl2pPr marL="457051" indent="0" algn="ctr">
              <a:buNone/>
              <a:defRPr sz="2000"/>
            </a:lvl2pPr>
            <a:lvl3pPr marL="914102" indent="0" algn="ctr">
              <a:buNone/>
              <a:defRPr sz="1800"/>
            </a:lvl3pPr>
            <a:lvl4pPr marL="1371154" indent="0" algn="ctr">
              <a:buNone/>
              <a:defRPr sz="1600"/>
            </a:lvl4pPr>
            <a:lvl5pPr marL="1828206" indent="0" algn="ctr">
              <a:buNone/>
              <a:defRPr sz="1600"/>
            </a:lvl5pPr>
            <a:lvl6pPr marL="2285258" indent="0" algn="ctr">
              <a:buNone/>
              <a:defRPr sz="1600"/>
            </a:lvl6pPr>
            <a:lvl7pPr marL="2742309" indent="0" algn="ctr">
              <a:buNone/>
              <a:defRPr sz="1600"/>
            </a:lvl7pPr>
            <a:lvl8pPr marL="3199360" indent="0" algn="ctr">
              <a:buNone/>
              <a:defRPr sz="1600"/>
            </a:lvl8pPr>
            <a:lvl9pPr marL="3656411" indent="0" algn="ctr">
              <a:buNone/>
              <a:defRPr sz="1600"/>
            </a:lvl9pPr>
          </a:lstStyle>
          <a:p>
            <a:r>
              <a:rPr lang="en-US"/>
              <a:t>Name surname, TT Month YYYY</a:t>
            </a:r>
          </a:p>
        </p:txBody>
      </p:sp>
      <p:sp>
        <p:nvSpPr>
          <p:cNvPr id="12" name="Grafik 8">
            <a:extLst>
              <a:ext uri="{FF2B5EF4-FFF2-40B4-BE49-F238E27FC236}">
                <a16:creationId xmlns:a16="http://schemas.microsoft.com/office/drawing/2014/main" id="{C344AFA9-4A8E-44CF-8CAF-1B96E944876B}"/>
              </a:ext>
            </a:extLst>
          </p:cNvPr>
          <p:cNvSpPr/>
          <p:nvPr userDrawn="1"/>
        </p:nvSpPr>
        <p:spPr bwMode="gray">
          <a:xfrm>
            <a:off x="10693402" y="5840016"/>
            <a:ext cx="1096433" cy="611145"/>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sz="2400"/>
          </a:p>
        </p:txBody>
      </p:sp>
      <p:sp>
        <p:nvSpPr>
          <p:cNvPr id="9" name="Bildplatzhalter 14">
            <a:extLst>
              <a:ext uri="{FF2B5EF4-FFF2-40B4-BE49-F238E27FC236}">
                <a16:creationId xmlns:a16="http://schemas.microsoft.com/office/drawing/2014/main" id="{2D539E2E-F4B3-4C70-ACF7-A9231130E36F}"/>
              </a:ext>
            </a:extLst>
          </p:cNvPr>
          <p:cNvSpPr>
            <a:spLocks noGrp="1"/>
          </p:cNvSpPr>
          <p:nvPr>
            <p:ph type="pic" sz="quarter" idx="10" hasCustomPrompt="1"/>
          </p:nvPr>
        </p:nvSpPr>
        <p:spPr bwMode="gray">
          <a:xfrm>
            <a:off x="0" y="4807941"/>
            <a:ext cx="3092451" cy="2050060"/>
          </a:xfrm>
          <a:solidFill>
            <a:schemeClr val="bg1"/>
          </a:solidFill>
        </p:spPr>
        <p:txBody>
          <a:bodyPr/>
          <a:lstStyle>
            <a:lvl1pPr marL="0" indent="0" rtl="0">
              <a:buNone/>
              <a:defRPr/>
            </a:lvl1pPr>
          </a:lstStyle>
          <a:p>
            <a:r>
              <a:rPr lang="en-US"/>
              <a:t>Insert image from file by clicking on the icon</a:t>
            </a:r>
          </a:p>
        </p:txBody>
      </p:sp>
      <p:sp>
        <p:nvSpPr>
          <p:cNvPr id="10" name="Bildplatzhalter 4">
            <a:extLst>
              <a:ext uri="{FF2B5EF4-FFF2-40B4-BE49-F238E27FC236}">
                <a16:creationId xmlns:a16="http://schemas.microsoft.com/office/drawing/2014/main" id="{D18D4241-549D-43A0-8E29-A01969CE9192}"/>
              </a:ext>
            </a:extLst>
          </p:cNvPr>
          <p:cNvSpPr>
            <a:spLocks noGrp="1"/>
          </p:cNvSpPr>
          <p:nvPr>
            <p:ph type="pic" sz="quarter" idx="12" hasCustomPrompt="1"/>
          </p:nvPr>
        </p:nvSpPr>
        <p:spPr bwMode="gray">
          <a:xfrm>
            <a:off x="0" y="-4098"/>
            <a:ext cx="3092451" cy="4813831"/>
          </a:xfrm>
          <a:solidFill>
            <a:schemeClr val="bg1"/>
          </a:solidFill>
        </p:spPr>
        <p:txBody>
          <a:bodyPr/>
          <a:lstStyle>
            <a:lvl1pPr marL="0" indent="0" rtl="0">
              <a:buNone/>
              <a:defRPr/>
            </a:lvl1pPr>
          </a:lstStyle>
          <a:p>
            <a:r>
              <a:rPr lang="en-US"/>
              <a:t>Insert image from file by clicking on the icon</a:t>
            </a:r>
          </a:p>
        </p:txBody>
      </p:sp>
    </p:spTree>
    <p:extLst>
      <p:ext uri="{BB962C8B-B14F-4D97-AF65-F5344CB8AC3E}">
        <p14:creationId xmlns:p14="http://schemas.microsoft.com/office/powerpoint/2010/main" val="3935219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50:50, Variation 14">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F921CF9-B57B-416A-9497-3C9E70F21345}"/>
              </a:ext>
            </a:extLst>
          </p:cNvPr>
          <p:cNvGraphicFramePr>
            <a:graphicFrameLocks noChangeAspect="1"/>
          </p:cNvGraphicFramePr>
          <p:nvPr userDrawn="1">
            <p:custDataLst>
              <p:tags r:id="rId1"/>
            </p:custDataLst>
            <p:extLst>
              <p:ext uri="{D42A27DB-BD31-4B8C-83A1-F6EECF244321}">
                <p14:modId xmlns:p14="http://schemas.microsoft.com/office/powerpoint/2010/main" val="2346394494"/>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5" name="Objekt 4" hidden="1">
                        <a:extLst>
                          <a:ext uri="{FF2B5EF4-FFF2-40B4-BE49-F238E27FC236}">
                            <a16:creationId xmlns:a16="http://schemas.microsoft.com/office/drawing/2014/main" id="{AF921CF9-B57B-416A-9497-3C9E70F21345}"/>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12192000" cy="6858000"/>
          </a:xfrm>
          <a:prstGeom prst="rect">
            <a:avLst/>
          </a:prstGeom>
          <a:solidFill>
            <a:srgbClr val="FBA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15" name="Bildplatzhalter 14">
            <a:extLst>
              <a:ext uri="{FF2B5EF4-FFF2-40B4-BE49-F238E27FC236}">
                <a16:creationId xmlns:a16="http://schemas.microsoft.com/office/drawing/2014/main" id="{E4E5A178-E5DB-4533-A3EA-5BA2796023F9}"/>
              </a:ext>
            </a:extLst>
          </p:cNvPr>
          <p:cNvSpPr>
            <a:spLocks noGrp="1"/>
          </p:cNvSpPr>
          <p:nvPr>
            <p:ph type="pic" sz="quarter" idx="10" hasCustomPrompt="1"/>
          </p:nvPr>
        </p:nvSpPr>
        <p:spPr bwMode="gray">
          <a:xfrm>
            <a:off x="0" y="0"/>
            <a:ext cx="6096000" cy="6858000"/>
          </a:xfrm>
          <a:solidFill>
            <a:schemeClr val="bg1"/>
          </a:solidFill>
        </p:spPr>
        <p:txBody>
          <a:bodyPr/>
          <a:lstStyle>
            <a:lvl1pPr marL="0" indent="0" rtl="0">
              <a:buNone/>
              <a:defRPr/>
            </a:lvl1pPr>
          </a:lstStyle>
          <a:p>
            <a:r>
              <a:rPr lang="en-US"/>
              <a:t>Insert image from file by clicking on the icon</a:t>
            </a:r>
          </a:p>
        </p:txBody>
      </p:sp>
      <p:sp>
        <p:nvSpPr>
          <p:cNvPr id="3" name="Subtitle 2"/>
          <p:cNvSpPr>
            <a:spLocks noGrp="1"/>
          </p:cNvSpPr>
          <p:nvPr>
            <p:ph type="subTitle" idx="1" hasCustomPrompt="1"/>
          </p:nvPr>
        </p:nvSpPr>
        <p:spPr bwMode="gray">
          <a:xfrm>
            <a:off x="6563362" y="3624275"/>
            <a:ext cx="2610268" cy="30244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1067" cap="all" baseline="0">
                <a:solidFill>
                  <a:schemeClr val="bg1"/>
                </a:solidFill>
              </a:defRPr>
            </a:lvl1pPr>
            <a:lvl2pPr marL="457051" indent="0" algn="ctr">
              <a:buNone/>
              <a:defRPr sz="2000"/>
            </a:lvl2pPr>
            <a:lvl3pPr marL="914102" indent="0" algn="ctr">
              <a:buNone/>
              <a:defRPr sz="1800"/>
            </a:lvl3pPr>
            <a:lvl4pPr marL="1371154" indent="0" algn="ctr">
              <a:buNone/>
              <a:defRPr sz="1600"/>
            </a:lvl4pPr>
            <a:lvl5pPr marL="1828206" indent="0" algn="ctr">
              <a:buNone/>
              <a:defRPr sz="1600"/>
            </a:lvl5pPr>
            <a:lvl6pPr marL="2285258" indent="0" algn="ctr">
              <a:buNone/>
              <a:defRPr sz="1600"/>
            </a:lvl6pPr>
            <a:lvl7pPr marL="2742309" indent="0" algn="ctr">
              <a:buNone/>
              <a:defRPr sz="1600"/>
            </a:lvl7pPr>
            <a:lvl8pPr marL="3199360" indent="0" algn="ctr">
              <a:buNone/>
              <a:defRPr sz="1600"/>
            </a:lvl8pPr>
            <a:lvl9pPr marL="3656411" indent="0" algn="ctr">
              <a:buNone/>
              <a:defRPr sz="1600"/>
            </a:lvl9pPr>
          </a:lstStyle>
          <a:p>
            <a:r>
              <a:rPr lang="en-US"/>
              <a:t>Name surname, TT Month YYYY</a:t>
            </a:r>
          </a:p>
        </p:txBody>
      </p:sp>
      <p:sp>
        <p:nvSpPr>
          <p:cNvPr id="2" name="Title 1"/>
          <p:cNvSpPr>
            <a:spLocks noGrp="1"/>
          </p:cNvSpPr>
          <p:nvPr>
            <p:ph type="ctrTitle" hasCustomPrompt="1"/>
          </p:nvPr>
        </p:nvSpPr>
        <p:spPr bwMode="gray">
          <a:xfrm>
            <a:off x="6563362" y="1055675"/>
            <a:ext cx="5226473" cy="2051211"/>
          </a:xfrm>
        </p:spPr>
        <p:txBody>
          <a:bodyPr vert="horz" wrap="square" anchor="t">
            <a:noAutofit/>
          </a:bodyPr>
          <a:lstStyle>
            <a:lvl1pPr algn="l" rtl="0">
              <a:lnSpc>
                <a:spcPts val="3999"/>
              </a:lnSpc>
              <a:defRPr sz="3999">
                <a:solidFill>
                  <a:srgbClr val="28325A"/>
                </a:solidFill>
              </a:defRPr>
            </a:lvl1pPr>
          </a:lstStyle>
          <a:p>
            <a:r>
              <a:rPr lang="en-US"/>
              <a:t>Presentation title, Segoe UI, 30pt, </a:t>
            </a:r>
            <a:br>
              <a:rPr lang="en-US"/>
            </a:br>
            <a:r>
              <a:rPr lang="en-US"/>
              <a:t>max. four lines</a:t>
            </a:r>
          </a:p>
        </p:txBody>
      </p:sp>
      <p:sp>
        <p:nvSpPr>
          <p:cNvPr id="12" name="Grafik 8">
            <a:extLst>
              <a:ext uri="{FF2B5EF4-FFF2-40B4-BE49-F238E27FC236}">
                <a16:creationId xmlns:a16="http://schemas.microsoft.com/office/drawing/2014/main" id="{48ABBCCE-4884-469A-AF5A-A775CB4FE839}"/>
              </a:ext>
            </a:extLst>
          </p:cNvPr>
          <p:cNvSpPr/>
          <p:nvPr userDrawn="1"/>
        </p:nvSpPr>
        <p:spPr bwMode="gray">
          <a:xfrm>
            <a:off x="10693402" y="5840016"/>
            <a:ext cx="1096433" cy="611145"/>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sz="2400"/>
          </a:p>
        </p:txBody>
      </p:sp>
    </p:spTree>
    <p:extLst>
      <p:ext uri="{BB962C8B-B14F-4D97-AF65-F5344CB8AC3E}">
        <p14:creationId xmlns:p14="http://schemas.microsoft.com/office/powerpoint/2010/main" val="42325990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9, Variation 15">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BD514C2-2A29-47C4-8020-4382A623DB88}"/>
              </a:ext>
            </a:extLst>
          </p:cNvPr>
          <p:cNvGraphicFramePr>
            <a:graphicFrameLocks noChangeAspect="1"/>
          </p:cNvGraphicFramePr>
          <p:nvPr userDrawn="1">
            <p:custDataLst>
              <p:tags r:id="rId1"/>
            </p:custDataLst>
            <p:extLst>
              <p:ext uri="{D42A27DB-BD31-4B8C-83A1-F6EECF244321}">
                <p14:modId xmlns:p14="http://schemas.microsoft.com/office/powerpoint/2010/main" val="957357529"/>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7" name="Objekt 6" hidden="1">
                        <a:extLst>
                          <a:ext uri="{FF2B5EF4-FFF2-40B4-BE49-F238E27FC236}">
                            <a16:creationId xmlns:a16="http://schemas.microsoft.com/office/drawing/2014/main" id="{3BD514C2-2A29-47C4-8020-4382A623DB88}"/>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12192000" cy="6858000"/>
          </a:xfrm>
          <a:prstGeom prst="rect">
            <a:avLst/>
          </a:prstGeom>
          <a:solidFill>
            <a:srgbClr val="283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le 1"/>
          <p:cNvSpPr>
            <a:spLocks noGrp="1"/>
          </p:cNvSpPr>
          <p:nvPr>
            <p:ph type="ctrTitle" hasCustomPrompt="1"/>
          </p:nvPr>
        </p:nvSpPr>
        <p:spPr bwMode="gray">
          <a:xfrm>
            <a:off x="3515362" y="1055674"/>
            <a:ext cx="7309273" cy="2734948"/>
          </a:xfrm>
        </p:spPr>
        <p:txBody>
          <a:bodyPr vert="horz" wrap="square" anchor="t">
            <a:noAutofit/>
          </a:bodyPr>
          <a:lstStyle>
            <a:lvl1pPr algn="l" rtl="0">
              <a:lnSpc>
                <a:spcPts val="5332"/>
              </a:lnSpc>
              <a:defRPr sz="5332">
                <a:solidFill>
                  <a:srgbClr val="FBA700"/>
                </a:solidFill>
              </a:defRPr>
            </a:lvl1pPr>
          </a:lstStyle>
          <a:p>
            <a:r>
              <a:rPr lang="en-US"/>
              <a:t>Presentation title, Segoe UI, 40pt, </a:t>
            </a:r>
            <a:br>
              <a:rPr lang="en-US"/>
            </a:br>
            <a:r>
              <a:rPr lang="en-US"/>
              <a:t>max. four lines</a:t>
            </a:r>
          </a:p>
        </p:txBody>
      </p:sp>
      <p:sp>
        <p:nvSpPr>
          <p:cNvPr id="3" name="Subtitle 2"/>
          <p:cNvSpPr>
            <a:spLocks noGrp="1"/>
          </p:cNvSpPr>
          <p:nvPr>
            <p:ph type="subTitle" idx="1" hasCustomPrompt="1"/>
          </p:nvPr>
        </p:nvSpPr>
        <p:spPr bwMode="gray">
          <a:xfrm>
            <a:off x="3515362" y="4030549"/>
            <a:ext cx="2610268" cy="30244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1067" cap="all" baseline="0">
                <a:solidFill>
                  <a:schemeClr val="bg1"/>
                </a:solidFill>
              </a:defRPr>
            </a:lvl1pPr>
            <a:lvl2pPr marL="457051" indent="0" algn="ctr">
              <a:buNone/>
              <a:defRPr sz="2000"/>
            </a:lvl2pPr>
            <a:lvl3pPr marL="914102" indent="0" algn="ctr">
              <a:buNone/>
              <a:defRPr sz="1800"/>
            </a:lvl3pPr>
            <a:lvl4pPr marL="1371154" indent="0" algn="ctr">
              <a:buNone/>
              <a:defRPr sz="1600"/>
            </a:lvl4pPr>
            <a:lvl5pPr marL="1828206" indent="0" algn="ctr">
              <a:buNone/>
              <a:defRPr sz="1600"/>
            </a:lvl5pPr>
            <a:lvl6pPr marL="2285258" indent="0" algn="ctr">
              <a:buNone/>
              <a:defRPr sz="1600"/>
            </a:lvl6pPr>
            <a:lvl7pPr marL="2742309" indent="0" algn="ctr">
              <a:buNone/>
              <a:defRPr sz="1600"/>
            </a:lvl7pPr>
            <a:lvl8pPr marL="3199360" indent="0" algn="ctr">
              <a:buNone/>
              <a:defRPr sz="1600"/>
            </a:lvl8pPr>
            <a:lvl9pPr marL="3656411" indent="0" algn="ctr">
              <a:buNone/>
              <a:defRPr sz="1600"/>
            </a:lvl9pPr>
          </a:lstStyle>
          <a:p>
            <a:r>
              <a:rPr lang="en-US"/>
              <a:t>Name surname, TT Month YYYY</a:t>
            </a:r>
          </a:p>
        </p:txBody>
      </p:sp>
      <p:sp>
        <p:nvSpPr>
          <p:cNvPr id="12" name="Grafik 8">
            <a:extLst>
              <a:ext uri="{FF2B5EF4-FFF2-40B4-BE49-F238E27FC236}">
                <a16:creationId xmlns:a16="http://schemas.microsoft.com/office/drawing/2014/main" id="{C344AFA9-4A8E-44CF-8CAF-1B96E944876B}"/>
              </a:ext>
            </a:extLst>
          </p:cNvPr>
          <p:cNvSpPr/>
          <p:nvPr userDrawn="1"/>
        </p:nvSpPr>
        <p:spPr bwMode="gray">
          <a:xfrm>
            <a:off x="10693402" y="5840016"/>
            <a:ext cx="1096433" cy="611145"/>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sz="2400"/>
          </a:p>
        </p:txBody>
      </p:sp>
      <p:sp>
        <p:nvSpPr>
          <p:cNvPr id="11" name="Bildplatzhalter 14">
            <a:extLst>
              <a:ext uri="{FF2B5EF4-FFF2-40B4-BE49-F238E27FC236}">
                <a16:creationId xmlns:a16="http://schemas.microsoft.com/office/drawing/2014/main" id="{D852C848-C659-49BA-8563-14F594D465F0}"/>
              </a:ext>
            </a:extLst>
          </p:cNvPr>
          <p:cNvSpPr>
            <a:spLocks noGrp="1"/>
          </p:cNvSpPr>
          <p:nvPr>
            <p:ph type="pic" sz="quarter" idx="10" hasCustomPrompt="1"/>
          </p:nvPr>
        </p:nvSpPr>
        <p:spPr bwMode="gray">
          <a:xfrm>
            <a:off x="0" y="4807941"/>
            <a:ext cx="3092451" cy="2050060"/>
          </a:xfrm>
          <a:solidFill>
            <a:schemeClr val="bg1"/>
          </a:solidFill>
        </p:spPr>
        <p:txBody>
          <a:bodyPr/>
          <a:lstStyle>
            <a:lvl1pPr marL="0" indent="0" rtl="0">
              <a:buNone/>
              <a:defRPr/>
            </a:lvl1pPr>
          </a:lstStyle>
          <a:p>
            <a:r>
              <a:rPr lang="en-US"/>
              <a:t>Insert image from file by clicking on the icon</a:t>
            </a:r>
          </a:p>
        </p:txBody>
      </p:sp>
      <p:sp>
        <p:nvSpPr>
          <p:cNvPr id="13" name="Bildplatzhalter 4">
            <a:extLst>
              <a:ext uri="{FF2B5EF4-FFF2-40B4-BE49-F238E27FC236}">
                <a16:creationId xmlns:a16="http://schemas.microsoft.com/office/drawing/2014/main" id="{54F89500-C6C2-41FE-9AB7-437D98899264}"/>
              </a:ext>
            </a:extLst>
          </p:cNvPr>
          <p:cNvSpPr>
            <a:spLocks noGrp="1"/>
          </p:cNvSpPr>
          <p:nvPr>
            <p:ph type="pic" sz="quarter" idx="12" hasCustomPrompt="1"/>
          </p:nvPr>
        </p:nvSpPr>
        <p:spPr bwMode="gray">
          <a:xfrm>
            <a:off x="0" y="-4098"/>
            <a:ext cx="3092451" cy="4813831"/>
          </a:xfrm>
          <a:solidFill>
            <a:schemeClr val="bg1"/>
          </a:solidFill>
        </p:spPr>
        <p:txBody>
          <a:bodyPr/>
          <a:lstStyle>
            <a:lvl1pPr marL="0" indent="0" rtl="0">
              <a:buNone/>
              <a:defRPr/>
            </a:lvl1pPr>
          </a:lstStyle>
          <a:p>
            <a:r>
              <a:rPr lang="en-US"/>
              <a:t>Insert image from file by clicking on the icon</a:t>
            </a:r>
          </a:p>
        </p:txBody>
      </p:sp>
    </p:spTree>
    <p:extLst>
      <p:ext uri="{BB962C8B-B14F-4D97-AF65-F5344CB8AC3E}">
        <p14:creationId xmlns:p14="http://schemas.microsoft.com/office/powerpoint/2010/main" val="27590087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50:50, Variation 15">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F921CF9-B57B-416A-9497-3C9E70F21345}"/>
              </a:ext>
            </a:extLst>
          </p:cNvPr>
          <p:cNvGraphicFramePr>
            <a:graphicFrameLocks noChangeAspect="1"/>
          </p:cNvGraphicFramePr>
          <p:nvPr userDrawn="1">
            <p:custDataLst>
              <p:tags r:id="rId1"/>
            </p:custDataLst>
            <p:extLst>
              <p:ext uri="{D42A27DB-BD31-4B8C-83A1-F6EECF244321}">
                <p14:modId xmlns:p14="http://schemas.microsoft.com/office/powerpoint/2010/main" val="1253694685"/>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5" name="Objekt 4" hidden="1">
                        <a:extLst>
                          <a:ext uri="{FF2B5EF4-FFF2-40B4-BE49-F238E27FC236}">
                            <a16:creationId xmlns:a16="http://schemas.microsoft.com/office/drawing/2014/main" id="{AF921CF9-B57B-416A-9497-3C9E70F21345}"/>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12192000" cy="6858000"/>
          </a:xfrm>
          <a:prstGeom prst="rect">
            <a:avLst/>
          </a:prstGeom>
          <a:solidFill>
            <a:srgbClr val="283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15" name="Bildplatzhalter 14">
            <a:extLst>
              <a:ext uri="{FF2B5EF4-FFF2-40B4-BE49-F238E27FC236}">
                <a16:creationId xmlns:a16="http://schemas.microsoft.com/office/drawing/2014/main" id="{E4E5A178-E5DB-4533-A3EA-5BA2796023F9}"/>
              </a:ext>
            </a:extLst>
          </p:cNvPr>
          <p:cNvSpPr>
            <a:spLocks noGrp="1"/>
          </p:cNvSpPr>
          <p:nvPr>
            <p:ph type="pic" sz="quarter" idx="10" hasCustomPrompt="1"/>
          </p:nvPr>
        </p:nvSpPr>
        <p:spPr bwMode="gray">
          <a:xfrm>
            <a:off x="0" y="0"/>
            <a:ext cx="6096000" cy="6858000"/>
          </a:xfrm>
          <a:solidFill>
            <a:schemeClr val="bg1"/>
          </a:solidFill>
        </p:spPr>
        <p:txBody>
          <a:bodyPr/>
          <a:lstStyle>
            <a:lvl1pPr marL="0" indent="0" rtl="0">
              <a:buNone/>
              <a:defRPr/>
            </a:lvl1pPr>
          </a:lstStyle>
          <a:p>
            <a:r>
              <a:rPr lang="en-US"/>
              <a:t>Insert image from file by clicking on the icon</a:t>
            </a:r>
          </a:p>
        </p:txBody>
      </p:sp>
      <p:sp>
        <p:nvSpPr>
          <p:cNvPr id="3" name="Subtitle 2"/>
          <p:cNvSpPr>
            <a:spLocks noGrp="1"/>
          </p:cNvSpPr>
          <p:nvPr>
            <p:ph type="subTitle" idx="1" hasCustomPrompt="1"/>
          </p:nvPr>
        </p:nvSpPr>
        <p:spPr bwMode="gray">
          <a:xfrm>
            <a:off x="6563362" y="3624275"/>
            <a:ext cx="2610268" cy="30244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1067" cap="all" baseline="0">
                <a:solidFill>
                  <a:schemeClr val="bg1"/>
                </a:solidFill>
              </a:defRPr>
            </a:lvl1pPr>
            <a:lvl2pPr marL="457051" indent="0" algn="ctr">
              <a:buNone/>
              <a:defRPr sz="2000"/>
            </a:lvl2pPr>
            <a:lvl3pPr marL="914102" indent="0" algn="ctr">
              <a:buNone/>
              <a:defRPr sz="1800"/>
            </a:lvl3pPr>
            <a:lvl4pPr marL="1371154" indent="0" algn="ctr">
              <a:buNone/>
              <a:defRPr sz="1600"/>
            </a:lvl4pPr>
            <a:lvl5pPr marL="1828206" indent="0" algn="ctr">
              <a:buNone/>
              <a:defRPr sz="1600"/>
            </a:lvl5pPr>
            <a:lvl6pPr marL="2285258" indent="0" algn="ctr">
              <a:buNone/>
              <a:defRPr sz="1600"/>
            </a:lvl6pPr>
            <a:lvl7pPr marL="2742309" indent="0" algn="ctr">
              <a:buNone/>
              <a:defRPr sz="1600"/>
            </a:lvl7pPr>
            <a:lvl8pPr marL="3199360" indent="0" algn="ctr">
              <a:buNone/>
              <a:defRPr sz="1600"/>
            </a:lvl8pPr>
            <a:lvl9pPr marL="3656411" indent="0" algn="ctr">
              <a:buNone/>
              <a:defRPr sz="1600"/>
            </a:lvl9pPr>
          </a:lstStyle>
          <a:p>
            <a:r>
              <a:rPr lang="en-US"/>
              <a:t>Name surname, TT Month YYYY</a:t>
            </a:r>
          </a:p>
        </p:txBody>
      </p:sp>
      <p:sp>
        <p:nvSpPr>
          <p:cNvPr id="2" name="Title 1"/>
          <p:cNvSpPr>
            <a:spLocks noGrp="1"/>
          </p:cNvSpPr>
          <p:nvPr>
            <p:ph type="ctrTitle" hasCustomPrompt="1"/>
          </p:nvPr>
        </p:nvSpPr>
        <p:spPr bwMode="gray">
          <a:xfrm>
            <a:off x="6563362" y="1055675"/>
            <a:ext cx="5226473" cy="2051211"/>
          </a:xfrm>
        </p:spPr>
        <p:txBody>
          <a:bodyPr vert="horz" wrap="square" anchor="t">
            <a:noAutofit/>
          </a:bodyPr>
          <a:lstStyle>
            <a:lvl1pPr algn="l" rtl="0">
              <a:lnSpc>
                <a:spcPts val="3999"/>
              </a:lnSpc>
              <a:defRPr sz="3999">
                <a:solidFill>
                  <a:srgbClr val="FBA700"/>
                </a:solidFill>
              </a:defRPr>
            </a:lvl1pPr>
          </a:lstStyle>
          <a:p>
            <a:r>
              <a:rPr lang="en-US"/>
              <a:t>Presentation title, Segoe UI, 30pt, </a:t>
            </a:r>
            <a:br>
              <a:rPr lang="en-US"/>
            </a:br>
            <a:r>
              <a:rPr lang="en-US"/>
              <a:t>max. four lines</a:t>
            </a:r>
          </a:p>
        </p:txBody>
      </p:sp>
      <p:sp>
        <p:nvSpPr>
          <p:cNvPr id="12" name="Grafik 8">
            <a:extLst>
              <a:ext uri="{FF2B5EF4-FFF2-40B4-BE49-F238E27FC236}">
                <a16:creationId xmlns:a16="http://schemas.microsoft.com/office/drawing/2014/main" id="{48ABBCCE-4884-469A-AF5A-A775CB4FE839}"/>
              </a:ext>
            </a:extLst>
          </p:cNvPr>
          <p:cNvSpPr/>
          <p:nvPr userDrawn="1"/>
        </p:nvSpPr>
        <p:spPr bwMode="gray">
          <a:xfrm>
            <a:off x="10693402" y="5840016"/>
            <a:ext cx="1096433" cy="611145"/>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sz="2400"/>
          </a:p>
        </p:txBody>
      </p:sp>
    </p:spTree>
    <p:extLst>
      <p:ext uri="{BB962C8B-B14F-4D97-AF65-F5344CB8AC3E}">
        <p14:creationId xmlns:p14="http://schemas.microsoft.com/office/powerpoint/2010/main" val="4107791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red, 3 columns">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2E814652-240D-4F3F-B8D8-CF0E1C51C876}"/>
              </a:ext>
            </a:extLst>
          </p:cNvPr>
          <p:cNvGraphicFramePr>
            <a:graphicFrameLocks noChangeAspect="1"/>
          </p:cNvGraphicFramePr>
          <p:nvPr userDrawn="1">
            <p:custDataLst>
              <p:tags r:id="rId1"/>
            </p:custDataLst>
            <p:extLst>
              <p:ext uri="{D42A27DB-BD31-4B8C-83A1-F6EECF244321}">
                <p14:modId xmlns:p14="http://schemas.microsoft.com/office/powerpoint/2010/main" val="3022441093"/>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6" name="Objekt 5" hidden="1">
                        <a:extLst>
                          <a:ext uri="{FF2B5EF4-FFF2-40B4-BE49-F238E27FC236}">
                            <a16:creationId xmlns:a16="http://schemas.microsoft.com/office/drawing/2014/main" id="{2E814652-240D-4F3F-B8D8-CF0E1C51C876}"/>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9" name="Rechteck 8">
            <a:extLst>
              <a:ext uri="{FF2B5EF4-FFF2-40B4-BE49-F238E27FC236}">
                <a16:creationId xmlns:a16="http://schemas.microsoft.com/office/drawing/2014/main" id="{4F31E03E-0B84-42DF-96D6-866220F9066A}"/>
              </a:ext>
            </a:extLst>
          </p:cNvPr>
          <p:cNvSpPr/>
          <p:nvPr userDrawn="1"/>
        </p:nvSpPr>
        <p:spPr bwMode="gray">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el 1">
            <a:extLst>
              <a:ext uri="{FF2B5EF4-FFF2-40B4-BE49-F238E27FC236}">
                <a16:creationId xmlns:a16="http://schemas.microsoft.com/office/drawing/2014/main" id="{887A679F-C7D2-4BA6-A63E-287E73B66795}"/>
              </a:ext>
            </a:extLst>
          </p:cNvPr>
          <p:cNvSpPr>
            <a:spLocks noGrp="1"/>
          </p:cNvSpPr>
          <p:nvPr>
            <p:ph type="title" hasCustomPrompt="1"/>
          </p:nvPr>
        </p:nvSpPr>
        <p:spPr bwMode="gray"/>
        <p:txBody>
          <a:bodyPr vert="horz"/>
          <a:lstStyle>
            <a:lvl1pPr rtl="0">
              <a:defRPr>
                <a:solidFill>
                  <a:schemeClr val="bg1"/>
                </a:solidFill>
              </a:defRPr>
            </a:lvl1pPr>
          </a:lstStyle>
          <a:p>
            <a:r>
              <a:rPr lang="en-US" noProof="0"/>
              <a:t>Agenda, Segoe UI, 24pt</a:t>
            </a:r>
            <a:endParaRPr lang="en-US"/>
          </a:p>
        </p:txBody>
      </p:sp>
      <p:sp>
        <p:nvSpPr>
          <p:cNvPr id="3" name="Fußzeilenplatzhalter 2">
            <a:extLst>
              <a:ext uri="{FF2B5EF4-FFF2-40B4-BE49-F238E27FC236}">
                <a16:creationId xmlns:a16="http://schemas.microsoft.com/office/drawing/2014/main" id="{0DF1B3BC-E1C5-495F-B01F-658F5D13A248}"/>
              </a:ext>
            </a:extLst>
          </p:cNvPr>
          <p:cNvSpPr>
            <a:spLocks noGrp="1"/>
          </p:cNvSpPr>
          <p:nvPr>
            <p:ph type="ftr" sz="quarter" idx="10"/>
          </p:nvPr>
        </p:nvSpPr>
        <p:spPr bwMode="gray"/>
        <p:txBody>
          <a:bodyPr/>
          <a:lstStyle>
            <a:lvl1pPr rtl="0">
              <a:defRPr>
                <a:solidFill>
                  <a:schemeClr val="bg1"/>
                </a:solidFill>
              </a:defRPr>
            </a:lvl1pPr>
          </a:lstStyle>
          <a:p>
            <a:r>
              <a:rPr lang="en-US"/>
              <a:t>Presentation title</a:t>
            </a:r>
          </a:p>
        </p:txBody>
      </p:sp>
      <p:sp>
        <p:nvSpPr>
          <p:cNvPr id="4" name="Foliennummernplatzhalter 3">
            <a:extLst>
              <a:ext uri="{FF2B5EF4-FFF2-40B4-BE49-F238E27FC236}">
                <a16:creationId xmlns:a16="http://schemas.microsoft.com/office/drawing/2014/main" id="{3C9B6B11-6DED-47D3-B608-B7871E838D7D}"/>
              </a:ext>
            </a:extLst>
          </p:cNvPr>
          <p:cNvSpPr>
            <a:spLocks noGrp="1"/>
          </p:cNvSpPr>
          <p:nvPr>
            <p:ph type="sldNum" sz="quarter" idx="11"/>
          </p:nvPr>
        </p:nvSpPr>
        <p:spPr bwMode="gray"/>
        <p:txBody>
          <a:bodyPr/>
          <a:lstStyle>
            <a:lvl1pPr rtl="0">
              <a:defRPr>
                <a:solidFill>
                  <a:schemeClr val="bg1"/>
                </a:solidFill>
              </a:defRPr>
            </a:lvl1pPr>
          </a:lstStyle>
          <a:p>
            <a:fld id="{54413C03-D129-4B04-B289-283874789DC0}" type="slidenum">
              <a:rPr lang="en-US" smtClean="0"/>
              <a:pPr/>
              <a:t>‹#›</a:t>
            </a:fld>
            <a:endParaRPr lang="en-US"/>
          </a:p>
        </p:txBody>
      </p:sp>
      <p:sp>
        <p:nvSpPr>
          <p:cNvPr id="11" name="Grafik 8">
            <a:extLst>
              <a:ext uri="{FF2B5EF4-FFF2-40B4-BE49-F238E27FC236}">
                <a16:creationId xmlns:a16="http://schemas.microsoft.com/office/drawing/2014/main" id="{84B4407D-2B3F-4077-A520-E90EBFC11948}"/>
              </a:ext>
            </a:extLst>
          </p:cNvPr>
          <p:cNvSpPr/>
          <p:nvPr userDrawn="1"/>
        </p:nvSpPr>
        <p:spPr bwMode="gray">
          <a:xfrm>
            <a:off x="11045827" y="6153201"/>
            <a:ext cx="819275" cy="456659"/>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sz="2400" noProof="0"/>
          </a:p>
        </p:txBody>
      </p:sp>
      <p:sp>
        <p:nvSpPr>
          <p:cNvPr id="13" name="Textplatzhalter 12">
            <a:extLst>
              <a:ext uri="{FF2B5EF4-FFF2-40B4-BE49-F238E27FC236}">
                <a16:creationId xmlns:a16="http://schemas.microsoft.com/office/drawing/2014/main" id="{193D90E7-A664-4226-8164-AD537C10FD21}"/>
              </a:ext>
            </a:extLst>
          </p:cNvPr>
          <p:cNvSpPr>
            <a:spLocks noGrp="1"/>
          </p:cNvSpPr>
          <p:nvPr>
            <p:ph type="body" sz="quarter" idx="12" hasCustomPrompt="1"/>
          </p:nvPr>
        </p:nvSpPr>
        <p:spPr bwMode="gray">
          <a:xfrm>
            <a:off x="400051" y="1989053"/>
            <a:ext cx="2895600" cy="334689"/>
          </a:xfrm>
        </p:spPr>
        <p:txBody>
          <a:bodyPr>
            <a:noAutofit/>
          </a:bodyPr>
          <a:lstStyle>
            <a:lvl1pPr marL="0" indent="0" rtl="0">
              <a:lnSpc>
                <a:spcPct val="100000"/>
              </a:lnSpc>
              <a:buNone/>
              <a:defRPr sz="2133" b="1" cap="all" baseline="0">
                <a:solidFill>
                  <a:schemeClr val="bg1"/>
                </a:solidFill>
              </a:defRPr>
            </a:lvl1pPr>
          </a:lstStyle>
          <a:p>
            <a:pPr lvl="0"/>
            <a:r>
              <a:rPr lang="en-US"/>
              <a:t>Category 1</a:t>
            </a:r>
          </a:p>
        </p:txBody>
      </p:sp>
      <p:sp>
        <p:nvSpPr>
          <p:cNvPr id="17" name="Textplatzhalter 16">
            <a:extLst>
              <a:ext uri="{FF2B5EF4-FFF2-40B4-BE49-F238E27FC236}">
                <a16:creationId xmlns:a16="http://schemas.microsoft.com/office/drawing/2014/main" id="{E27D352A-1990-4E23-B2FC-3A6ECBA037F3}"/>
              </a:ext>
            </a:extLst>
          </p:cNvPr>
          <p:cNvSpPr>
            <a:spLocks noGrp="1"/>
          </p:cNvSpPr>
          <p:nvPr>
            <p:ph type="body" sz="quarter" idx="13" hasCustomPrompt="1"/>
          </p:nvPr>
        </p:nvSpPr>
        <p:spPr bwMode="gray">
          <a:xfrm>
            <a:off x="400051" y="2539215"/>
            <a:ext cx="2895600" cy="3288285"/>
          </a:xfrm>
        </p:spPr>
        <p:txBody>
          <a:bodyPr>
            <a:noAutofit/>
          </a:bodyPr>
          <a:lstStyle>
            <a:lvl1pPr marL="0" indent="0" rtl="0">
              <a:spcAft>
                <a:spcPts val="1200"/>
              </a:spcAft>
              <a:buNone/>
              <a:tabLst>
                <a:tab pos="964887" algn="l"/>
              </a:tabLst>
              <a:defRPr sz="2133">
                <a:solidFill>
                  <a:schemeClr val="bg1"/>
                </a:solidFill>
              </a:defRPr>
            </a:lvl1pPr>
            <a:lvl2pPr>
              <a:defRPr sz="2133"/>
            </a:lvl2pPr>
            <a:lvl3pPr>
              <a:defRPr sz="2133"/>
            </a:lvl3pPr>
            <a:lvl4pPr>
              <a:defRPr sz="2133"/>
            </a:lvl4pPr>
            <a:lvl5pPr>
              <a:defRPr sz="2133"/>
            </a:lvl5pPr>
          </a:lstStyle>
          <a:p>
            <a:pPr marL="0" marR="0" lvl="0" indent="0" algn="l" defTabSz="914102" rtl="0" eaLnBrk="1" fontAlgn="auto" latinLnBrk="0" hangingPunct="1">
              <a:lnSpc>
                <a:spcPct val="114000"/>
              </a:lnSpc>
              <a:spcBef>
                <a:spcPts val="0"/>
              </a:spcBef>
              <a:spcAft>
                <a:spcPts val="1200"/>
              </a:spcAft>
              <a:buClr>
                <a:schemeClr val="tx2"/>
              </a:buClr>
              <a:buSzPct val="100000"/>
              <a:buFont typeface="GT Flexa Rg" pitchFamily="2" charset="0"/>
              <a:buNone/>
              <a:tabLst>
                <a:tab pos="964887" algn="l"/>
              </a:tabLst>
              <a:defRPr/>
            </a:pPr>
            <a:r>
              <a:rPr lang="en-US"/>
              <a:t>00	Topic</a:t>
            </a:r>
          </a:p>
          <a:p>
            <a:pPr lvl="0"/>
            <a:endParaRPr lang="en-US"/>
          </a:p>
        </p:txBody>
      </p:sp>
      <p:sp>
        <p:nvSpPr>
          <p:cNvPr id="19" name="Textplatzhalter 18">
            <a:extLst>
              <a:ext uri="{FF2B5EF4-FFF2-40B4-BE49-F238E27FC236}">
                <a16:creationId xmlns:a16="http://schemas.microsoft.com/office/drawing/2014/main" id="{CF7F08D6-CCB1-4EE6-B8BB-4FBC4A856901}"/>
              </a:ext>
            </a:extLst>
          </p:cNvPr>
          <p:cNvSpPr>
            <a:spLocks noGrp="1"/>
          </p:cNvSpPr>
          <p:nvPr>
            <p:ph type="body" sz="quarter" idx="14" hasCustomPrompt="1"/>
          </p:nvPr>
        </p:nvSpPr>
        <p:spPr bwMode="gray">
          <a:xfrm>
            <a:off x="4260851" y="1989053"/>
            <a:ext cx="2901949" cy="334689"/>
          </a:xfrm>
        </p:spPr>
        <p:txBody>
          <a:bodyPr>
            <a:noAutofit/>
          </a:bodyPr>
          <a:lstStyle>
            <a:lvl1pPr marL="0" indent="0" rtl="0">
              <a:lnSpc>
                <a:spcPct val="100000"/>
              </a:lnSpc>
              <a:buNone/>
              <a:defRPr sz="2133" b="1" cap="all" baseline="0">
                <a:solidFill>
                  <a:schemeClr val="bg1"/>
                </a:solidFill>
              </a:defRPr>
            </a:lvl1pPr>
          </a:lstStyle>
          <a:p>
            <a:pPr lvl="0"/>
            <a:r>
              <a:rPr lang="en-US"/>
              <a:t>Category 2</a:t>
            </a:r>
          </a:p>
        </p:txBody>
      </p:sp>
      <p:sp>
        <p:nvSpPr>
          <p:cNvPr id="21" name="Textplatzhalter 20">
            <a:extLst>
              <a:ext uri="{FF2B5EF4-FFF2-40B4-BE49-F238E27FC236}">
                <a16:creationId xmlns:a16="http://schemas.microsoft.com/office/drawing/2014/main" id="{91EE2EFD-A7A9-4EBA-AB73-3F7AC5BF723E}"/>
              </a:ext>
            </a:extLst>
          </p:cNvPr>
          <p:cNvSpPr>
            <a:spLocks noGrp="1"/>
          </p:cNvSpPr>
          <p:nvPr>
            <p:ph type="body" sz="quarter" idx="15" hasCustomPrompt="1"/>
          </p:nvPr>
        </p:nvSpPr>
        <p:spPr bwMode="gray">
          <a:xfrm>
            <a:off x="4260851" y="2539215"/>
            <a:ext cx="2901949" cy="3288285"/>
          </a:xfrm>
        </p:spPr>
        <p:txBody>
          <a:bodyPr>
            <a:noAutofit/>
          </a:bodyPr>
          <a:lstStyle>
            <a:lvl1pPr marL="0" indent="0" rtl="0">
              <a:spcAft>
                <a:spcPts val="1200"/>
              </a:spcAft>
              <a:buNone/>
              <a:tabLst>
                <a:tab pos="964887" algn="l"/>
              </a:tabLst>
              <a:defRPr sz="2133">
                <a:solidFill>
                  <a:schemeClr val="bg1"/>
                </a:solidFill>
              </a:defRPr>
            </a:lvl1pPr>
            <a:lvl2pPr>
              <a:defRPr sz="2133"/>
            </a:lvl2pPr>
            <a:lvl3pPr>
              <a:defRPr sz="2133"/>
            </a:lvl3pPr>
            <a:lvl4pPr>
              <a:defRPr sz="2133"/>
            </a:lvl4pPr>
            <a:lvl5pPr>
              <a:defRPr sz="2133"/>
            </a:lvl5pPr>
          </a:lstStyle>
          <a:p>
            <a:pPr marL="0" marR="0" lvl="0" indent="0" algn="l" defTabSz="914102" rtl="0" eaLnBrk="1" fontAlgn="auto" latinLnBrk="0" hangingPunct="1">
              <a:lnSpc>
                <a:spcPct val="114000"/>
              </a:lnSpc>
              <a:spcBef>
                <a:spcPts val="0"/>
              </a:spcBef>
              <a:spcAft>
                <a:spcPts val="1200"/>
              </a:spcAft>
              <a:buClr>
                <a:schemeClr val="tx2"/>
              </a:buClr>
              <a:buSzPct val="100000"/>
              <a:buFont typeface="GT Flexa Rg" pitchFamily="2" charset="0"/>
              <a:buNone/>
              <a:tabLst>
                <a:tab pos="964887" algn="l"/>
              </a:tabLst>
              <a:defRPr/>
            </a:pPr>
            <a:r>
              <a:rPr lang="en-US"/>
              <a:t>00	Topic</a:t>
            </a:r>
          </a:p>
          <a:p>
            <a:pPr lvl="0"/>
            <a:endParaRPr lang="en-US"/>
          </a:p>
        </p:txBody>
      </p:sp>
      <p:sp>
        <p:nvSpPr>
          <p:cNvPr id="23" name="Textplatzhalter 22">
            <a:extLst>
              <a:ext uri="{FF2B5EF4-FFF2-40B4-BE49-F238E27FC236}">
                <a16:creationId xmlns:a16="http://schemas.microsoft.com/office/drawing/2014/main" id="{36528EAF-06EF-4E10-9756-97CCFAF21530}"/>
              </a:ext>
            </a:extLst>
          </p:cNvPr>
          <p:cNvSpPr>
            <a:spLocks noGrp="1"/>
          </p:cNvSpPr>
          <p:nvPr>
            <p:ph type="body" sz="quarter" idx="16" hasCustomPrompt="1"/>
          </p:nvPr>
        </p:nvSpPr>
        <p:spPr bwMode="gray">
          <a:xfrm>
            <a:off x="8128000" y="1989053"/>
            <a:ext cx="2899835" cy="334689"/>
          </a:xfrm>
        </p:spPr>
        <p:txBody>
          <a:bodyPr>
            <a:noAutofit/>
          </a:bodyPr>
          <a:lstStyle>
            <a:lvl1pPr marL="0" indent="0" rtl="0">
              <a:lnSpc>
                <a:spcPct val="100000"/>
              </a:lnSpc>
              <a:buNone/>
              <a:defRPr sz="2133" b="1" cap="all" baseline="0">
                <a:solidFill>
                  <a:schemeClr val="bg1"/>
                </a:solidFill>
              </a:defRPr>
            </a:lvl1pPr>
          </a:lstStyle>
          <a:p>
            <a:pPr lvl="0"/>
            <a:r>
              <a:rPr lang="en-US"/>
              <a:t>Category 3</a:t>
            </a:r>
          </a:p>
        </p:txBody>
      </p:sp>
      <p:sp>
        <p:nvSpPr>
          <p:cNvPr id="25" name="Textplatzhalter 24">
            <a:extLst>
              <a:ext uri="{FF2B5EF4-FFF2-40B4-BE49-F238E27FC236}">
                <a16:creationId xmlns:a16="http://schemas.microsoft.com/office/drawing/2014/main" id="{66E84559-1973-4240-B47D-733F095B8706}"/>
              </a:ext>
            </a:extLst>
          </p:cNvPr>
          <p:cNvSpPr>
            <a:spLocks noGrp="1"/>
          </p:cNvSpPr>
          <p:nvPr>
            <p:ph type="body" sz="quarter" idx="17" hasCustomPrompt="1"/>
          </p:nvPr>
        </p:nvSpPr>
        <p:spPr bwMode="gray">
          <a:xfrm>
            <a:off x="8128002" y="2539215"/>
            <a:ext cx="2899833" cy="3288285"/>
          </a:xfrm>
        </p:spPr>
        <p:txBody>
          <a:bodyPr>
            <a:noAutofit/>
          </a:bodyPr>
          <a:lstStyle>
            <a:lvl1pPr marL="0" indent="0" rtl="0">
              <a:spcAft>
                <a:spcPts val="1200"/>
              </a:spcAft>
              <a:buNone/>
              <a:tabLst>
                <a:tab pos="964887" algn="l"/>
              </a:tabLst>
              <a:defRPr sz="2133">
                <a:solidFill>
                  <a:schemeClr val="bg1"/>
                </a:solidFill>
              </a:defRPr>
            </a:lvl1pPr>
            <a:lvl2pPr>
              <a:defRPr sz="2133"/>
            </a:lvl2pPr>
            <a:lvl3pPr>
              <a:defRPr sz="2133"/>
            </a:lvl3pPr>
            <a:lvl4pPr>
              <a:defRPr sz="2133"/>
            </a:lvl4pPr>
            <a:lvl5pPr>
              <a:defRPr sz="2133"/>
            </a:lvl5pPr>
          </a:lstStyle>
          <a:p>
            <a:pPr marL="0" marR="0" lvl="0" indent="0" algn="l" defTabSz="914102" rtl="0" eaLnBrk="1" fontAlgn="auto" latinLnBrk="0" hangingPunct="1">
              <a:lnSpc>
                <a:spcPct val="114000"/>
              </a:lnSpc>
              <a:spcBef>
                <a:spcPts val="0"/>
              </a:spcBef>
              <a:spcAft>
                <a:spcPts val="1200"/>
              </a:spcAft>
              <a:buClr>
                <a:schemeClr val="tx2"/>
              </a:buClr>
              <a:buSzPct val="100000"/>
              <a:buFont typeface="GT Flexa Rg" pitchFamily="2" charset="0"/>
              <a:buNone/>
              <a:tabLst>
                <a:tab pos="964887" algn="l"/>
              </a:tabLst>
              <a:defRPr/>
            </a:pPr>
            <a:r>
              <a:rPr lang="en-US"/>
              <a:t>00	Topic</a:t>
            </a:r>
          </a:p>
          <a:p>
            <a:pPr lvl="0"/>
            <a:endParaRPr lang="en-US"/>
          </a:p>
        </p:txBody>
      </p:sp>
    </p:spTree>
    <p:extLst>
      <p:ext uri="{BB962C8B-B14F-4D97-AF65-F5344CB8AC3E}">
        <p14:creationId xmlns:p14="http://schemas.microsoft.com/office/powerpoint/2010/main" val="15679471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red, with picture">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2E814652-240D-4F3F-B8D8-CF0E1C51C876}"/>
              </a:ext>
            </a:extLst>
          </p:cNvPr>
          <p:cNvGraphicFramePr>
            <a:graphicFrameLocks noChangeAspect="1"/>
          </p:cNvGraphicFramePr>
          <p:nvPr userDrawn="1">
            <p:custDataLst>
              <p:tags r:id="rId1"/>
            </p:custDataLst>
            <p:extLst>
              <p:ext uri="{D42A27DB-BD31-4B8C-83A1-F6EECF244321}">
                <p14:modId xmlns:p14="http://schemas.microsoft.com/office/powerpoint/2010/main" val="3757558053"/>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6" name="Objekt 5" hidden="1">
                        <a:extLst>
                          <a:ext uri="{FF2B5EF4-FFF2-40B4-BE49-F238E27FC236}">
                            <a16:creationId xmlns:a16="http://schemas.microsoft.com/office/drawing/2014/main" id="{2E814652-240D-4F3F-B8D8-CF0E1C51C876}"/>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9" name="Rechteck 8">
            <a:extLst>
              <a:ext uri="{FF2B5EF4-FFF2-40B4-BE49-F238E27FC236}">
                <a16:creationId xmlns:a16="http://schemas.microsoft.com/office/drawing/2014/main" id="{4F31E03E-0B84-42DF-96D6-866220F9066A}"/>
              </a:ext>
            </a:extLst>
          </p:cNvPr>
          <p:cNvSpPr/>
          <p:nvPr userDrawn="1"/>
        </p:nvSpPr>
        <p:spPr bwMode="gray">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el 1">
            <a:extLst>
              <a:ext uri="{FF2B5EF4-FFF2-40B4-BE49-F238E27FC236}">
                <a16:creationId xmlns:a16="http://schemas.microsoft.com/office/drawing/2014/main" id="{887A679F-C7D2-4BA6-A63E-287E73B66795}"/>
              </a:ext>
            </a:extLst>
          </p:cNvPr>
          <p:cNvSpPr>
            <a:spLocks noGrp="1"/>
          </p:cNvSpPr>
          <p:nvPr>
            <p:ph type="title" hasCustomPrompt="1"/>
          </p:nvPr>
        </p:nvSpPr>
        <p:spPr bwMode="gray">
          <a:xfrm>
            <a:off x="403227" y="404159"/>
            <a:ext cx="7521573" cy="820484"/>
          </a:xfrm>
        </p:spPr>
        <p:txBody>
          <a:bodyPr vert="horz"/>
          <a:lstStyle>
            <a:lvl1pPr rtl="0">
              <a:defRPr>
                <a:solidFill>
                  <a:schemeClr val="bg1"/>
                </a:solidFill>
              </a:defRPr>
            </a:lvl1pPr>
          </a:lstStyle>
          <a:p>
            <a:r>
              <a:rPr lang="en-US" noProof="0"/>
              <a:t>Agenda, Segoe UI, 24pt</a:t>
            </a:r>
            <a:endParaRPr lang="en-US"/>
          </a:p>
        </p:txBody>
      </p:sp>
      <p:sp>
        <p:nvSpPr>
          <p:cNvPr id="3" name="Fußzeilenplatzhalter 2">
            <a:extLst>
              <a:ext uri="{FF2B5EF4-FFF2-40B4-BE49-F238E27FC236}">
                <a16:creationId xmlns:a16="http://schemas.microsoft.com/office/drawing/2014/main" id="{0DF1B3BC-E1C5-495F-B01F-658F5D13A248}"/>
              </a:ext>
            </a:extLst>
          </p:cNvPr>
          <p:cNvSpPr>
            <a:spLocks noGrp="1"/>
          </p:cNvSpPr>
          <p:nvPr>
            <p:ph type="ftr" sz="quarter" idx="10"/>
          </p:nvPr>
        </p:nvSpPr>
        <p:spPr bwMode="gray"/>
        <p:txBody>
          <a:bodyPr/>
          <a:lstStyle>
            <a:lvl1pPr rtl="0">
              <a:defRPr>
                <a:solidFill>
                  <a:schemeClr val="bg1"/>
                </a:solidFill>
              </a:defRPr>
            </a:lvl1pPr>
          </a:lstStyle>
          <a:p>
            <a:r>
              <a:rPr lang="en-US"/>
              <a:t>Presentation title</a:t>
            </a:r>
          </a:p>
        </p:txBody>
      </p:sp>
      <p:sp>
        <p:nvSpPr>
          <p:cNvPr id="4" name="Foliennummernplatzhalter 3">
            <a:extLst>
              <a:ext uri="{FF2B5EF4-FFF2-40B4-BE49-F238E27FC236}">
                <a16:creationId xmlns:a16="http://schemas.microsoft.com/office/drawing/2014/main" id="{3C9B6B11-6DED-47D3-B608-B7871E838D7D}"/>
              </a:ext>
            </a:extLst>
          </p:cNvPr>
          <p:cNvSpPr>
            <a:spLocks noGrp="1"/>
          </p:cNvSpPr>
          <p:nvPr>
            <p:ph type="sldNum" sz="quarter" idx="11"/>
          </p:nvPr>
        </p:nvSpPr>
        <p:spPr bwMode="gray"/>
        <p:txBody>
          <a:bodyPr/>
          <a:lstStyle>
            <a:lvl1pPr rtl="0">
              <a:defRPr>
                <a:solidFill>
                  <a:schemeClr val="bg1"/>
                </a:solidFill>
              </a:defRPr>
            </a:lvl1pPr>
          </a:lstStyle>
          <a:p>
            <a:fld id="{54413C03-D129-4B04-B289-283874789DC0}" type="slidenum">
              <a:rPr lang="en-US" smtClean="0"/>
              <a:pPr/>
              <a:t>‹#›</a:t>
            </a:fld>
            <a:endParaRPr lang="en-US"/>
          </a:p>
        </p:txBody>
      </p:sp>
      <p:sp>
        <p:nvSpPr>
          <p:cNvPr id="11" name="Grafik 8">
            <a:extLst>
              <a:ext uri="{FF2B5EF4-FFF2-40B4-BE49-F238E27FC236}">
                <a16:creationId xmlns:a16="http://schemas.microsoft.com/office/drawing/2014/main" id="{84B4407D-2B3F-4077-A520-E90EBFC11948}"/>
              </a:ext>
            </a:extLst>
          </p:cNvPr>
          <p:cNvSpPr/>
          <p:nvPr userDrawn="1"/>
        </p:nvSpPr>
        <p:spPr bwMode="gray">
          <a:xfrm>
            <a:off x="11045827" y="6153201"/>
            <a:ext cx="819275" cy="456659"/>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sz="2400" noProof="0"/>
          </a:p>
        </p:txBody>
      </p:sp>
      <p:sp>
        <p:nvSpPr>
          <p:cNvPr id="13" name="Textplatzhalter 12">
            <a:extLst>
              <a:ext uri="{FF2B5EF4-FFF2-40B4-BE49-F238E27FC236}">
                <a16:creationId xmlns:a16="http://schemas.microsoft.com/office/drawing/2014/main" id="{193D90E7-A664-4226-8164-AD537C10FD21}"/>
              </a:ext>
            </a:extLst>
          </p:cNvPr>
          <p:cNvSpPr>
            <a:spLocks noGrp="1"/>
          </p:cNvSpPr>
          <p:nvPr>
            <p:ph type="body" sz="quarter" idx="12" hasCustomPrompt="1"/>
          </p:nvPr>
        </p:nvSpPr>
        <p:spPr bwMode="gray">
          <a:xfrm>
            <a:off x="400051" y="1989053"/>
            <a:ext cx="2895600" cy="334689"/>
          </a:xfrm>
        </p:spPr>
        <p:txBody>
          <a:bodyPr>
            <a:noAutofit/>
          </a:bodyPr>
          <a:lstStyle>
            <a:lvl1pPr marL="0" indent="0" rtl="0">
              <a:lnSpc>
                <a:spcPct val="100000"/>
              </a:lnSpc>
              <a:buNone/>
              <a:defRPr sz="2133" b="1" cap="all" baseline="0">
                <a:solidFill>
                  <a:schemeClr val="bg1"/>
                </a:solidFill>
              </a:defRPr>
            </a:lvl1pPr>
          </a:lstStyle>
          <a:p>
            <a:pPr lvl="0"/>
            <a:r>
              <a:rPr lang="en-US"/>
              <a:t>Category 1</a:t>
            </a:r>
          </a:p>
        </p:txBody>
      </p:sp>
      <p:sp>
        <p:nvSpPr>
          <p:cNvPr id="17" name="Textplatzhalter 16">
            <a:extLst>
              <a:ext uri="{FF2B5EF4-FFF2-40B4-BE49-F238E27FC236}">
                <a16:creationId xmlns:a16="http://schemas.microsoft.com/office/drawing/2014/main" id="{E27D352A-1990-4E23-B2FC-3A6ECBA037F3}"/>
              </a:ext>
            </a:extLst>
          </p:cNvPr>
          <p:cNvSpPr>
            <a:spLocks noGrp="1"/>
          </p:cNvSpPr>
          <p:nvPr>
            <p:ph type="body" sz="quarter" idx="13" hasCustomPrompt="1"/>
          </p:nvPr>
        </p:nvSpPr>
        <p:spPr bwMode="gray">
          <a:xfrm>
            <a:off x="400051" y="2539215"/>
            <a:ext cx="2895600" cy="3288285"/>
          </a:xfrm>
        </p:spPr>
        <p:txBody>
          <a:bodyPr>
            <a:noAutofit/>
          </a:bodyPr>
          <a:lstStyle>
            <a:lvl1pPr marL="0" indent="0" rtl="0">
              <a:spcAft>
                <a:spcPts val="1200"/>
              </a:spcAft>
              <a:buNone/>
              <a:tabLst>
                <a:tab pos="964887" algn="l"/>
              </a:tabLst>
              <a:defRPr sz="2133">
                <a:solidFill>
                  <a:schemeClr val="bg1"/>
                </a:solidFill>
              </a:defRPr>
            </a:lvl1pPr>
            <a:lvl2pPr>
              <a:defRPr sz="2133"/>
            </a:lvl2pPr>
            <a:lvl3pPr>
              <a:defRPr sz="2133"/>
            </a:lvl3pPr>
            <a:lvl4pPr>
              <a:defRPr sz="2133"/>
            </a:lvl4pPr>
            <a:lvl5pPr>
              <a:defRPr sz="2133"/>
            </a:lvl5pPr>
          </a:lstStyle>
          <a:p>
            <a:pPr marL="0" marR="0" lvl="0" indent="0" algn="l" defTabSz="914102" rtl="0" eaLnBrk="1" fontAlgn="auto" latinLnBrk="0" hangingPunct="1">
              <a:lnSpc>
                <a:spcPct val="114000"/>
              </a:lnSpc>
              <a:spcBef>
                <a:spcPts val="0"/>
              </a:spcBef>
              <a:spcAft>
                <a:spcPts val="1200"/>
              </a:spcAft>
              <a:buClr>
                <a:schemeClr val="tx2"/>
              </a:buClr>
              <a:buSzPct val="100000"/>
              <a:buFont typeface="GT Flexa Rg" pitchFamily="2" charset="0"/>
              <a:buNone/>
              <a:tabLst>
                <a:tab pos="964887" algn="l"/>
              </a:tabLst>
              <a:defRPr/>
            </a:pPr>
            <a:r>
              <a:rPr lang="en-US"/>
              <a:t>00	Topic</a:t>
            </a:r>
          </a:p>
          <a:p>
            <a:pPr lvl="0"/>
            <a:endParaRPr lang="en-US"/>
          </a:p>
        </p:txBody>
      </p:sp>
      <p:sp>
        <p:nvSpPr>
          <p:cNvPr id="19" name="Textplatzhalter 18">
            <a:extLst>
              <a:ext uri="{FF2B5EF4-FFF2-40B4-BE49-F238E27FC236}">
                <a16:creationId xmlns:a16="http://schemas.microsoft.com/office/drawing/2014/main" id="{CF7F08D6-CCB1-4EE6-B8BB-4FBC4A856901}"/>
              </a:ext>
            </a:extLst>
          </p:cNvPr>
          <p:cNvSpPr>
            <a:spLocks noGrp="1"/>
          </p:cNvSpPr>
          <p:nvPr>
            <p:ph type="body" sz="quarter" idx="14" hasCustomPrompt="1"/>
          </p:nvPr>
        </p:nvSpPr>
        <p:spPr bwMode="gray">
          <a:xfrm>
            <a:off x="4260851" y="1989053"/>
            <a:ext cx="2901949" cy="334689"/>
          </a:xfrm>
        </p:spPr>
        <p:txBody>
          <a:bodyPr>
            <a:noAutofit/>
          </a:bodyPr>
          <a:lstStyle>
            <a:lvl1pPr marL="0" indent="0" rtl="0">
              <a:lnSpc>
                <a:spcPct val="100000"/>
              </a:lnSpc>
              <a:buNone/>
              <a:defRPr sz="2133" b="1" cap="all" baseline="0">
                <a:solidFill>
                  <a:schemeClr val="bg1"/>
                </a:solidFill>
              </a:defRPr>
            </a:lvl1pPr>
          </a:lstStyle>
          <a:p>
            <a:pPr lvl="0"/>
            <a:r>
              <a:rPr lang="en-US"/>
              <a:t>Category 2</a:t>
            </a:r>
          </a:p>
        </p:txBody>
      </p:sp>
      <p:sp>
        <p:nvSpPr>
          <p:cNvPr id="21" name="Textplatzhalter 20">
            <a:extLst>
              <a:ext uri="{FF2B5EF4-FFF2-40B4-BE49-F238E27FC236}">
                <a16:creationId xmlns:a16="http://schemas.microsoft.com/office/drawing/2014/main" id="{91EE2EFD-A7A9-4EBA-AB73-3F7AC5BF723E}"/>
              </a:ext>
            </a:extLst>
          </p:cNvPr>
          <p:cNvSpPr>
            <a:spLocks noGrp="1"/>
          </p:cNvSpPr>
          <p:nvPr>
            <p:ph type="body" sz="quarter" idx="15" hasCustomPrompt="1"/>
          </p:nvPr>
        </p:nvSpPr>
        <p:spPr bwMode="gray">
          <a:xfrm>
            <a:off x="4260851" y="2539215"/>
            <a:ext cx="2901949" cy="3288285"/>
          </a:xfrm>
        </p:spPr>
        <p:txBody>
          <a:bodyPr>
            <a:noAutofit/>
          </a:bodyPr>
          <a:lstStyle>
            <a:lvl1pPr marL="0" indent="0" rtl="0">
              <a:spcAft>
                <a:spcPts val="1200"/>
              </a:spcAft>
              <a:buNone/>
              <a:tabLst>
                <a:tab pos="964887" algn="l"/>
              </a:tabLst>
              <a:defRPr sz="2133">
                <a:solidFill>
                  <a:schemeClr val="bg1"/>
                </a:solidFill>
              </a:defRPr>
            </a:lvl1pPr>
            <a:lvl2pPr>
              <a:defRPr sz="2133"/>
            </a:lvl2pPr>
            <a:lvl3pPr>
              <a:defRPr sz="2133"/>
            </a:lvl3pPr>
            <a:lvl4pPr>
              <a:defRPr sz="2133"/>
            </a:lvl4pPr>
            <a:lvl5pPr>
              <a:defRPr sz="2133"/>
            </a:lvl5pPr>
          </a:lstStyle>
          <a:p>
            <a:pPr lvl="0"/>
            <a:r>
              <a:rPr lang="en-US"/>
              <a:t>00	Topic</a:t>
            </a:r>
          </a:p>
        </p:txBody>
      </p:sp>
      <p:sp>
        <p:nvSpPr>
          <p:cNvPr id="7" name="Bildplatzhalter 6">
            <a:extLst>
              <a:ext uri="{FF2B5EF4-FFF2-40B4-BE49-F238E27FC236}">
                <a16:creationId xmlns:a16="http://schemas.microsoft.com/office/drawing/2014/main" id="{3F18E8CB-CD03-40C6-B7D1-87326F397AF3}"/>
              </a:ext>
            </a:extLst>
          </p:cNvPr>
          <p:cNvSpPr>
            <a:spLocks noGrp="1"/>
          </p:cNvSpPr>
          <p:nvPr>
            <p:ph type="pic" sz="quarter" idx="16" hasCustomPrompt="1"/>
          </p:nvPr>
        </p:nvSpPr>
        <p:spPr>
          <a:xfrm>
            <a:off x="8128000" y="0"/>
            <a:ext cx="4064000" cy="6858000"/>
          </a:xfrm>
          <a:solidFill>
            <a:schemeClr val="bg1"/>
          </a:solidFill>
        </p:spPr>
        <p:txBody>
          <a:bodyPr/>
          <a:lstStyle>
            <a:lvl1pPr marL="0" indent="0">
              <a:buNone/>
              <a:defRPr/>
            </a:lvl1pPr>
          </a:lstStyle>
          <a:p>
            <a:r>
              <a:rPr lang="en-US"/>
              <a:t>Insert image from file by clicking on the icon</a:t>
            </a:r>
          </a:p>
        </p:txBody>
      </p:sp>
    </p:spTree>
    <p:extLst>
      <p:ext uri="{BB962C8B-B14F-4D97-AF65-F5344CB8AC3E}">
        <p14:creationId xmlns:p14="http://schemas.microsoft.com/office/powerpoint/2010/main" val="11148562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pter, re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D19DD26-04B7-4B16-9000-2856C5C7E37B}"/>
              </a:ext>
            </a:extLst>
          </p:cNvPr>
          <p:cNvGraphicFramePr>
            <a:graphicFrameLocks noChangeAspect="1"/>
          </p:cNvGraphicFramePr>
          <p:nvPr userDrawn="1">
            <p:custDataLst>
              <p:tags r:id="rId1"/>
            </p:custDataLst>
            <p:extLst>
              <p:ext uri="{D42A27DB-BD31-4B8C-83A1-F6EECF244321}">
                <p14:modId xmlns:p14="http://schemas.microsoft.com/office/powerpoint/2010/main" val="4291718430"/>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8" name="Objekt 7" hidden="1">
                        <a:extLst>
                          <a:ext uri="{FF2B5EF4-FFF2-40B4-BE49-F238E27FC236}">
                            <a16:creationId xmlns:a16="http://schemas.microsoft.com/office/drawing/2014/main" id="{FD19DD26-04B7-4B16-9000-2856C5C7E37B}"/>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403227" y="404159"/>
            <a:ext cx="9455149" cy="2051211"/>
          </a:xfrm>
        </p:spPr>
        <p:txBody>
          <a:bodyPr vert="horz">
            <a:noAutofit/>
          </a:bodyPr>
          <a:lstStyle>
            <a:lvl1pPr rtl="0">
              <a:lnSpc>
                <a:spcPts val="5332"/>
              </a:lnSpc>
              <a:defRPr sz="5332">
                <a:solidFill>
                  <a:schemeClr val="bg1"/>
                </a:solidFill>
              </a:defRPr>
            </a:lvl1pPr>
          </a:lstStyle>
          <a:p>
            <a:r>
              <a:rPr lang="en-US"/>
              <a:t>Chapter Divider, </a:t>
            </a:r>
            <a:br>
              <a:rPr lang="en-US"/>
            </a:br>
            <a:r>
              <a:rPr lang="en-US"/>
              <a:t>Segoe UI, 40pt, </a:t>
            </a:r>
            <a:br>
              <a:rPr lang="en-US"/>
            </a:br>
            <a:r>
              <a:rPr lang="en-US"/>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bg1"/>
                </a:solidFill>
              </a:defRPr>
            </a:lvl1pPr>
          </a:lstStyle>
          <a:p>
            <a:r>
              <a:rPr lang="en-US"/>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bg1"/>
                </a:solidFill>
              </a:defRPr>
            </a:lvl1pPr>
          </a:lstStyle>
          <a:p>
            <a:fld id="{54413C03-D129-4B04-B289-283874789DC0}" type="slidenum">
              <a:rPr lang="en-US" smtClean="0"/>
              <a:pPr/>
              <a:t>‹#›</a:t>
            </a:fld>
            <a:endParaRPr lang="en-US"/>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11045827" y="6153201"/>
            <a:ext cx="819275" cy="456659"/>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sz="2400" noProof="0"/>
          </a:p>
        </p:txBody>
      </p:sp>
    </p:spTree>
    <p:extLst>
      <p:ext uri="{BB962C8B-B14F-4D97-AF65-F5344CB8AC3E}">
        <p14:creationId xmlns:p14="http://schemas.microsoft.com/office/powerpoint/2010/main" val="33472855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pter with picture, red ">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D19DD26-04B7-4B16-9000-2856C5C7E37B}"/>
              </a:ext>
            </a:extLst>
          </p:cNvPr>
          <p:cNvGraphicFramePr>
            <a:graphicFrameLocks noChangeAspect="1"/>
          </p:cNvGraphicFramePr>
          <p:nvPr userDrawn="1">
            <p:custDataLst>
              <p:tags r:id="rId1"/>
            </p:custDataLst>
            <p:extLst>
              <p:ext uri="{D42A27DB-BD31-4B8C-83A1-F6EECF244321}">
                <p14:modId xmlns:p14="http://schemas.microsoft.com/office/powerpoint/2010/main" val="822266047"/>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8" name="Objekt 7" hidden="1">
                        <a:extLst>
                          <a:ext uri="{FF2B5EF4-FFF2-40B4-BE49-F238E27FC236}">
                            <a16:creationId xmlns:a16="http://schemas.microsoft.com/office/drawing/2014/main" id="{FD19DD26-04B7-4B16-9000-2856C5C7E37B}"/>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403229" y="404159"/>
            <a:ext cx="5220825" cy="2051211"/>
          </a:xfrm>
        </p:spPr>
        <p:txBody>
          <a:bodyPr vert="horz">
            <a:noAutofit/>
          </a:bodyPr>
          <a:lstStyle>
            <a:lvl1pPr rtl="0">
              <a:lnSpc>
                <a:spcPts val="3999"/>
              </a:lnSpc>
              <a:defRPr sz="3999">
                <a:solidFill>
                  <a:schemeClr val="bg1"/>
                </a:solidFill>
              </a:defRPr>
            </a:lvl1pPr>
          </a:lstStyle>
          <a:p>
            <a:r>
              <a:rPr lang="en-US"/>
              <a:t>Chapter Divider, </a:t>
            </a:r>
            <a:br>
              <a:rPr lang="en-US"/>
            </a:br>
            <a:r>
              <a:rPr lang="en-US"/>
              <a:t>Segoe UI, 30pt, </a:t>
            </a:r>
            <a:br>
              <a:rPr lang="en-US"/>
            </a:br>
            <a:r>
              <a:rPr lang="en-US"/>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bg1"/>
                </a:solidFill>
              </a:defRPr>
            </a:lvl1pPr>
          </a:lstStyle>
          <a:p>
            <a:r>
              <a:rPr lang="en-US"/>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bg1"/>
                </a:solidFill>
              </a:defRPr>
            </a:lvl1pPr>
          </a:lstStyle>
          <a:p>
            <a:fld id="{54413C03-D129-4B04-B289-283874789DC0}" type="slidenum">
              <a:rPr lang="en-US" smtClean="0"/>
              <a:pPr/>
              <a:t>‹#›</a:t>
            </a:fld>
            <a:endParaRPr lang="en-US"/>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11045827" y="6153201"/>
            <a:ext cx="819275" cy="456659"/>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sz="2400" noProof="0"/>
          </a:p>
        </p:txBody>
      </p:sp>
      <p:sp>
        <p:nvSpPr>
          <p:cNvPr id="17" name="Bildplatzhalter 16">
            <a:extLst>
              <a:ext uri="{FF2B5EF4-FFF2-40B4-BE49-F238E27FC236}">
                <a16:creationId xmlns:a16="http://schemas.microsoft.com/office/drawing/2014/main" id="{58167987-BC69-4A2B-82A3-6F7D3BE68232}"/>
              </a:ext>
            </a:extLst>
          </p:cNvPr>
          <p:cNvSpPr>
            <a:spLocks noGrp="1"/>
          </p:cNvSpPr>
          <p:nvPr>
            <p:ph type="pic" sz="quarter" idx="12" hasCustomPrompt="1"/>
          </p:nvPr>
        </p:nvSpPr>
        <p:spPr>
          <a:xfrm>
            <a:off x="6195486" y="0"/>
            <a:ext cx="3659716" cy="6858000"/>
          </a:xfrm>
          <a:solidFill>
            <a:schemeClr val="bg1"/>
          </a:solidFill>
        </p:spPr>
        <p:txBody>
          <a:bodyPr/>
          <a:lstStyle>
            <a:lvl1pPr marL="0" indent="0">
              <a:buNone/>
              <a:defRPr/>
            </a:lvl1pPr>
          </a:lstStyle>
          <a:p>
            <a:r>
              <a:rPr lang="en-US"/>
              <a:t>Insert image from file by clicking on the icon</a:t>
            </a:r>
          </a:p>
        </p:txBody>
      </p:sp>
    </p:spTree>
    <p:extLst>
      <p:ext uri="{BB962C8B-B14F-4D97-AF65-F5344CB8AC3E}">
        <p14:creationId xmlns:p14="http://schemas.microsoft.com/office/powerpoint/2010/main" val="544752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3:9, re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B2CD0F60-54F1-4706-9782-ECB2DFD90389}"/>
              </a:ext>
            </a:extLst>
          </p:cNvPr>
          <p:cNvGraphicFramePr>
            <a:graphicFrameLocks noChangeAspect="1"/>
          </p:cNvGraphicFramePr>
          <p:nvPr userDrawn="1">
            <p:custDataLst>
              <p:tags r:id="rId1"/>
            </p:custDataLst>
            <p:extLst>
              <p:ext uri="{D42A27DB-BD31-4B8C-83A1-F6EECF244321}">
                <p14:modId xmlns:p14="http://schemas.microsoft.com/office/powerpoint/2010/main" val="1724940570"/>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7" name="Objekt 6" hidden="1">
                        <a:extLst>
                          <a:ext uri="{FF2B5EF4-FFF2-40B4-BE49-F238E27FC236}">
                            <a16:creationId xmlns:a16="http://schemas.microsoft.com/office/drawing/2014/main" id="{B2CD0F60-54F1-4706-9782-ECB2DFD90389}"/>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15" name="Bildplatzhalter 14">
            <a:extLst>
              <a:ext uri="{FF2B5EF4-FFF2-40B4-BE49-F238E27FC236}">
                <a16:creationId xmlns:a16="http://schemas.microsoft.com/office/drawing/2014/main" id="{E4E5A178-E5DB-4533-A3EA-5BA2796023F9}"/>
              </a:ext>
            </a:extLst>
          </p:cNvPr>
          <p:cNvSpPr>
            <a:spLocks noGrp="1"/>
          </p:cNvSpPr>
          <p:nvPr>
            <p:ph type="pic" sz="quarter" idx="10" hasCustomPrompt="1"/>
          </p:nvPr>
        </p:nvSpPr>
        <p:spPr bwMode="gray">
          <a:xfrm>
            <a:off x="0" y="4807941"/>
            <a:ext cx="3092451" cy="2050060"/>
          </a:xfrm>
          <a:solidFill>
            <a:schemeClr val="bg1"/>
          </a:solidFill>
        </p:spPr>
        <p:txBody>
          <a:bodyPr/>
          <a:lstStyle>
            <a:lvl1pPr marL="0" indent="0" rtl="0">
              <a:buNone/>
              <a:defRPr/>
            </a:lvl1pPr>
          </a:lstStyle>
          <a:p>
            <a:r>
              <a:rPr lang="en-US"/>
              <a:t>Insert image from file by clicking on the icon</a:t>
            </a:r>
          </a:p>
        </p:txBody>
      </p:sp>
      <p:sp>
        <p:nvSpPr>
          <p:cNvPr id="5" name="Bildplatzhalter 4">
            <a:extLst>
              <a:ext uri="{FF2B5EF4-FFF2-40B4-BE49-F238E27FC236}">
                <a16:creationId xmlns:a16="http://schemas.microsoft.com/office/drawing/2014/main" id="{8FF86CBD-3364-4092-8856-8EC6D722C103}"/>
              </a:ext>
            </a:extLst>
          </p:cNvPr>
          <p:cNvSpPr>
            <a:spLocks noGrp="1"/>
          </p:cNvSpPr>
          <p:nvPr>
            <p:ph type="pic" sz="quarter" idx="12" hasCustomPrompt="1"/>
          </p:nvPr>
        </p:nvSpPr>
        <p:spPr bwMode="gray">
          <a:xfrm>
            <a:off x="0" y="-4098"/>
            <a:ext cx="3092451" cy="4813831"/>
          </a:xfrm>
          <a:solidFill>
            <a:schemeClr val="bg1"/>
          </a:solidFill>
        </p:spPr>
        <p:txBody>
          <a:bodyPr/>
          <a:lstStyle>
            <a:lvl1pPr marL="0" indent="0" rtl="0">
              <a:buNone/>
              <a:defRPr/>
            </a:lvl1pPr>
          </a:lstStyle>
          <a:p>
            <a:r>
              <a:rPr lang="en-US"/>
              <a:t>Insert image from file by clicking on the icon</a:t>
            </a:r>
          </a:p>
        </p:txBody>
      </p:sp>
      <p:sp>
        <p:nvSpPr>
          <p:cNvPr id="2" name="Title 1"/>
          <p:cNvSpPr>
            <a:spLocks noGrp="1"/>
          </p:cNvSpPr>
          <p:nvPr>
            <p:ph type="ctrTitle" hasCustomPrompt="1"/>
          </p:nvPr>
        </p:nvSpPr>
        <p:spPr bwMode="gray">
          <a:xfrm>
            <a:off x="3515362" y="1055674"/>
            <a:ext cx="7309273" cy="2734948"/>
          </a:xfrm>
        </p:spPr>
        <p:txBody>
          <a:bodyPr vert="horz" wrap="square" anchor="t">
            <a:noAutofit/>
          </a:bodyPr>
          <a:lstStyle>
            <a:lvl1pPr algn="l" rtl="0">
              <a:lnSpc>
                <a:spcPts val="5332"/>
              </a:lnSpc>
              <a:defRPr sz="5332">
                <a:solidFill>
                  <a:schemeClr val="bg1"/>
                </a:solidFill>
              </a:defRPr>
            </a:lvl1pPr>
          </a:lstStyle>
          <a:p>
            <a:r>
              <a:rPr lang="en-US"/>
              <a:t>Presentation title, Segoe UI, 40pt, </a:t>
            </a:r>
            <a:br>
              <a:rPr lang="en-US"/>
            </a:br>
            <a:r>
              <a:rPr lang="en-US"/>
              <a:t>max. four lines</a:t>
            </a:r>
          </a:p>
        </p:txBody>
      </p:sp>
      <p:sp>
        <p:nvSpPr>
          <p:cNvPr id="3" name="Subtitle 2"/>
          <p:cNvSpPr>
            <a:spLocks noGrp="1"/>
          </p:cNvSpPr>
          <p:nvPr>
            <p:ph type="subTitle" idx="1" hasCustomPrompt="1"/>
          </p:nvPr>
        </p:nvSpPr>
        <p:spPr bwMode="gray">
          <a:xfrm>
            <a:off x="3515362" y="4030549"/>
            <a:ext cx="2610268" cy="302442"/>
          </a:xfrm>
          <a:prstGeom prst="roundRect">
            <a:avLst>
              <a:gd name="adj" fmla="val 50000"/>
            </a:avLst>
          </a:prstGeom>
          <a:solidFill>
            <a:schemeClr val="bg1"/>
          </a:solidFill>
        </p:spPr>
        <p:txBody>
          <a:bodyPr wrap="none" lIns="198000" tIns="21600" rIns="198000" bIns="21600" anchor="ctr">
            <a:spAutoFit/>
          </a:bodyPr>
          <a:lstStyle>
            <a:lvl1pPr marL="0" indent="0" algn="l" rtl="0">
              <a:buNone/>
              <a:defRPr sz="1067" cap="all" baseline="0">
                <a:solidFill>
                  <a:schemeClr val="accent1"/>
                </a:solidFill>
              </a:defRPr>
            </a:lvl1pPr>
            <a:lvl2pPr marL="457051" indent="0" algn="ctr">
              <a:buNone/>
              <a:defRPr sz="2000"/>
            </a:lvl2pPr>
            <a:lvl3pPr marL="914102" indent="0" algn="ctr">
              <a:buNone/>
              <a:defRPr sz="1800"/>
            </a:lvl3pPr>
            <a:lvl4pPr marL="1371154" indent="0" algn="ctr">
              <a:buNone/>
              <a:defRPr sz="1600"/>
            </a:lvl4pPr>
            <a:lvl5pPr marL="1828206" indent="0" algn="ctr">
              <a:buNone/>
              <a:defRPr sz="1600"/>
            </a:lvl5pPr>
            <a:lvl6pPr marL="2285258" indent="0" algn="ctr">
              <a:buNone/>
              <a:defRPr sz="1600"/>
            </a:lvl6pPr>
            <a:lvl7pPr marL="2742309" indent="0" algn="ctr">
              <a:buNone/>
              <a:defRPr sz="1600"/>
            </a:lvl7pPr>
            <a:lvl8pPr marL="3199360" indent="0" algn="ctr">
              <a:buNone/>
              <a:defRPr sz="1600"/>
            </a:lvl8pPr>
            <a:lvl9pPr marL="3656411" indent="0" algn="ctr">
              <a:buNone/>
              <a:defRPr sz="1600"/>
            </a:lvl9pPr>
          </a:lstStyle>
          <a:p>
            <a:r>
              <a:rPr lang="en-US"/>
              <a:t>Name surname, TT Month YYYY</a:t>
            </a:r>
          </a:p>
        </p:txBody>
      </p:sp>
      <p:sp>
        <p:nvSpPr>
          <p:cNvPr id="12" name="Grafik 8">
            <a:extLst>
              <a:ext uri="{FF2B5EF4-FFF2-40B4-BE49-F238E27FC236}">
                <a16:creationId xmlns:a16="http://schemas.microsoft.com/office/drawing/2014/main" id="{C344AFA9-4A8E-44CF-8CAF-1B96E944876B}"/>
              </a:ext>
            </a:extLst>
          </p:cNvPr>
          <p:cNvSpPr/>
          <p:nvPr userDrawn="1"/>
        </p:nvSpPr>
        <p:spPr bwMode="gray">
          <a:xfrm>
            <a:off x="10693402" y="5840016"/>
            <a:ext cx="1096433" cy="611145"/>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sz="2400"/>
          </a:p>
        </p:txBody>
      </p:sp>
    </p:spTree>
    <p:extLst>
      <p:ext uri="{BB962C8B-B14F-4D97-AF65-F5344CB8AC3E}">
        <p14:creationId xmlns:p14="http://schemas.microsoft.com/office/powerpoint/2010/main" val="5745574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pter, Variation 1">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D19DD26-04B7-4B16-9000-2856C5C7E37B}"/>
              </a:ext>
            </a:extLst>
          </p:cNvPr>
          <p:cNvGraphicFramePr>
            <a:graphicFrameLocks noChangeAspect="1"/>
          </p:cNvGraphicFramePr>
          <p:nvPr userDrawn="1">
            <p:custDataLst>
              <p:tags r:id="rId1"/>
            </p:custDataLst>
            <p:extLst>
              <p:ext uri="{D42A27DB-BD31-4B8C-83A1-F6EECF244321}">
                <p14:modId xmlns:p14="http://schemas.microsoft.com/office/powerpoint/2010/main" val="1664589575"/>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8" name="Objekt 7" hidden="1">
                        <a:extLst>
                          <a:ext uri="{FF2B5EF4-FFF2-40B4-BE49-F238E27FC236}">
                            <a16:creationId xmlns:a16="http://schemas.microsoft.com/office/drawing/2014/main" id="{FD19DD26-04B7-4B16-9000-2856C5C7E37B}"/>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403227" y="404159"/>
            <a:ext cx="9455149" cy="2051211"/>
          </a:xfrm>
        </p:spPr>
        <p:txBody>
          <a:bodyPr vert="horz">
            <a:noAutofit/>
          </a:bodyPr>
          <a:lstStyle>
            <a:lvl1pPr rtl="0">
              <a:lnSpc>
                <a:spcPts val="5332"/>
              </a:lnSpc>
              <a:defRPr sz="5332">
                <a:solidFill>
                  <a:schemeClr val="accent1"/>
                </a:solidFill>
              </a:defRPr>
            </a:lvl1pPr>
          </a:lstStyle>
          <a:p>
            <a:r>
              <a:rPr lang="en-US"/>
              <a:t>Chapter Divider, </a:t>
            </a:r>
            <a:br>
              <a:rPr lang="en-US"/>
            </a:br>
            <a:r>
              <a:rPr lang="en-US"/>
              <a:t>Segoe UI, 40pt, </a:t>
            </a:r>
            <a:br>
              <a:rPr lang="en-US"/>
            </a:br>
            <a:r>
              <a:rPr lang="en-US"/>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lvl1pPr>
          </a:lstStyle>
          <a:p>
            <a:r>
              <a:rPr lang="en-US"/>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lvl1pPr>
          </a:lstStyle>
          <a:p>
            <a:fld id="{54413C03-D129-4B04-B289-283874789DC0}" type="slidenum">
              <a:rPr lang="en-US" smtClean="0"/>
              <a:pPr/>
              <a:t>‹#›</a:t>
            </a:fld>
            <a:endParaRPr lang="en-US"/>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11045827" y="6153201"/>
            <a:ext cx="819275" cy="456659"/>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sz="2400" noProof="0"/>
          </a:p>
        </p:txBody>
      </p:sp>
    </p:spTree>
    <p:extLst>
      <p:ext uri="{BB962C8B-B14F-4D97-AF65-F5344CB8AC3E}">
        <p14:creationId xmlns:p14="http://schemas.microsoft.com/office/powerpoint/2010/main" val="25043374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pter with picture, Variation 1">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625E8F81-FE39-46BE-ABD8-B4CE401D84C0}"/>
              </a:ext>
            </a:extLst>
          </p:cNvPr>
          <p:cNvGraphicFramePr>
            <a:graphicFrameLocks noChangeAspect="1"/>
          </p:cNvGraphicFramePr>
          <p:nvPr userDrawn="1">
            <p:custDataLst>
              <p:tags r:id="rId1"/>
            </p:custDataLst>
            <p:extLst>
              <p:ext uri="{D42A27DB-BD31-4B8C-83A1-F6EECF244321}">
                <p14:modId xmlns:p14="http://schemas.microsoft.com/office/powerpoint/2010/main" val="988293261"/>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9" name="Objekt 8" hidden="1">
                        <a:extLst>
                          <a:ext uri="{FF2B5EF4-FFF2-40B4-BE49-F238E27FC236}">
                            <a16:creationId xmlns:a16="http://schemas.microsoft.com/office/drawing/2014/main" id="{625E8F81-FE39-46BE-ABD8-B4CE401D84C0}"/>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403227" y="404157"/>
            <a:ext cx="5219651" cy="1538408"/>
          </a:xfrm>
        </p:spPr>
        <p:txBody>
          <a:bodyPr vert="horz">
            <a:noAutofit/>
          </a:bodyPr>
          <a:lstStyle>
            <a:lvl1pPr rtl="0">
              <a:lnSpc>
                <a:spcPts val="3999"/>
              </a:lnSpc>
              <a:defRPr sz="3999">
                <a:solidFill>
                  <a:schemeClr val="accent1"/>
                </a:solidFill>
              </a:defRPr>
            </a:lvl1pPr>
          </a:lstStyle>
          <a:p>
            <a:r>
              <a:rPr lang="en-US"/>
              <a:t>Chapter Divider, </a:t>
            </a:r>
            <a:br>
              <a:rPr lang="en-US"/>
            </a:br>
            <a:r>
              <a:rPr lang="en-US"/>
              <a:t>Segoe UI, 30pt, </a:t>
            </a:r>
            <a:br>
              <a:rPr lang="en-US"/>
            </a:br>
            <a:r>
              <a:rPr lang="en-US"/>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lvl1pPr>
          </a:lstStyle>
          <a:p>
            <a:r>
              <a:rPr lang="en-US"/>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lvl1pPr>
          </a:lstStyle>
          <a:p>
            <a:fld id="{54413C03-D129-4B04-B289-283874789DC0}" type="slidenum">
              <a:rPr lang="en-US" smtClean="0"/>
              <a:pPr/>
              <a:t>‹#›</a:t>
            </a:fld>
            <a:endParaRPr lang="en-US"/>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11045827" y="6153201"/>
            <a:ext cx="819275" cy="456659"/>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sz="2400" noProof="0"/>
          </a:p>
        </p:txBody>
      </p:sp>
      <p:sp>
        <p:nvSpPr>
          <p:cNvPr id="8" name="Bildplatzhalter 7">
            <a:extLst>
              <a:ext uri="{FF2B5EF4-FFF2-40B4-BE49-F238E27FC236}">
                <a16:creationId xmlns:a16="http://schemas.microsoft.com/office/drawing/2014/main" id="{2EC03FA2-C5E9-46FF-A82B-4CBFAD863B41}"/>
              </a:ext>
            </a:extLst>
          </p:cNvPr>
          <p:cNvSpPr>
            <a:spLocks noGrp="1"/>
          </p:cNvSpPr>
          <p:nvPr>
            <p:ph type="pic" sz="quarter" idx="12" hasCustomPrompt="1"/>
          </p:nvPr>
        </p:nvSpPr>
        <p:spPr bwMode="gray">
          <a:xfrm>
            <a:off x="6195486" y="0"/>
            <a:ext cx="3659716" cy="6858000"/>
          </a:xfrm>
          <a:solidFill>
            <a:schemeClr val="bg1"/>
          </a:solidFill>
        </p:spPr>
        <p:txBody>
          <a:bodyPr/>
          <a:lstStyle>
            <a:lvl1pPr marL="0" indent="0" rtl="0">
              <a:buNone/>
              <a:defRPr/>
            </a:lvl1pPr>
          </a:lstStyle>
          <a:p>
            <a:r>
              <a:rPr lang="en-US"/>
              <a:t>Insert image from file by clicking on the icon</a:t>
            </a:r>
          </a:p>
        </p:txBody>
      </p:sp>
    </p:spTree>
    <p:extLst>
      <p:ext uri="{BB962C8B-B14F-4D97-AF65-F5344CB8AC3E}">
        <p14:creationId xmlns:p14="http://schemas.microsoft.com/office/powerpoint/2010/main" val="16556894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pter, Variation 2">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D19DD26-04B7-4B16-9000-2856C5C7E37B}"/>
              </a:ext>
            </a:extLst>
          </p:cNvPr>
          <p:cNvGraphicFramePr>
            <a:graphicFrameLocks noChangeAspect="1"/>
          </p:cNvGraphicFramePr>
          <p:nvPr userDrawn="1">
            <p:custDataLst>
              <p:tags r:id="rId1"/>
            </p:custDataLst>
            <p:extLst>
              <p:ext uri="{D42A27DB-BD31-4B8C-83A1-F6EECF244321}">
                <p14:modId xmlns:p14="http://schemas.microsoft.com/office/powerpoint/2010/main" val="1772632739"/>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8" name="Objekt 7" hidden="1">
                        <a:extLst>
                          <a:ext uri="{FF2B5EF4-FFF2-40B4-BE49-F238E27FC236}">
                            <a16:creationId xmlns:a16="http://schemas.microsoft.com/office/drawing/2014/main" id="{FD19DD26-04B7-4B16-9000-2856C5C7E37B}"/>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403227" y="404159"/>
            <a:ext cx="9455149" cy="2051211"/>
          </a:xfrm>
        </p:spPr>
        <p:txBody>
          <a:bodyPr vert="horz">
            <a:noAutofit/>
          </a:bodyPr>
          <a:lstStyle>
            <a:lvl1pPr rtl="0">
              <a:lnSpc>
                <a:spcPts val="5332"/>
              </a:lnSpc>
              <a:defRPr sz="5332">
                <a:solidFill>
                  <a:schemeClr val="accent1"/>
                </a:solidFill>
              </a:defRPr>
            </a:lvl1pPr>
          </a:lstStyle>
          <a:p>
            <a:r>
              <a:rPr lang="en-US"/>
              <a:t>Chapter Divider, </a:t>
            </a:r>
            <a:br>
              <a:rPr lang="en-US"/>
            </a:br>
            <a:r>
              <a:rPr lang="en-US"/>
              <a:t>Segoe UI, 40pt, </a:t>
            </a:r>
            <a:br>
              <a:rPr lang="en-US"/>
            </a:br>
            <a:r>
              <a:rPr lang="en-US"/>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lvl1pPr>
          </a:lstStyle>
          <a:p>
            <a:r>
              <a:rPr lang="en-US"/>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lvl1pPr>
          </a:lstStyle>
          <a:p>
            <a:fld id="{54413C03-D129-4B04-B289-283874789DC0}" type="slidenum">
              <a:rPr lang="en-US" smtClean="0"/>
              <a:pPr/>
              <a:t>‹#›</a:t>
            </a:fld>
            <a:endParaRPr lang="en-US"/>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11045827" y="6153201"/>
            <a:ext cx="819275" cy="456659"/>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sz="2400" noProof="0"/>
          </a:p>
        </p:txBody>
      </p:sp>
    </p:spTree>
    <p:extLst>
      <p:ext uri="{BB962C8B-B14F-4D97-AF65-F5344CB8AC3E}">
        <p14:creationId xmlns:p14="http://schemas.microsoft.com/office/powerpoint/2010/main" val="14331139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pter with picture, Variation 2">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625E8F81-FE39-46BE-ABD8-B4CE401D84C0}"/>
              </a:ext>
            </a:extLst>
          </p:cNvPr>
          <p:cNvGraphicFramePr>
            <a:graphicFrameLocks noChangeAspect="1"/>
          </p:cNvGraphicFramePr>
          <p:nvPr userDrawn="1">
            <p:custDataLst>
              <p:tags r:id="rId1"/>
            </p:custDataLst>
            <p:extLst>
              <p:ext uri="{D42A27DB-BD31-4B8C-83A1-F6EECF244321}">
                <p14:modId xmlns:p14="http://schemas.microsoft.com/office/powerpoint/2010/main" val="2211482320"/>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9" name="Objekt 8" hidden="1">
                        <a:extLst>
                          <a:ext uri="{FF2B5EF4-FFF2-40B4-BE49-F238E27FC236}">
                            <a16:creationId xmlns:a16="http://schemas.microsoft.com/office/drawing/2014/main" id="{625E8F81-FE39-46BE-ABD8-B4CE401D84C0}"/>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403227" y="404157"/>
            <a:ext cx="5219651" cy="1538408"/>
          </a:xfrm>
        </p:spPr>
        <p:txBody>
          <a:bodyPr vert="horz">
            <a:noAutofit/>
          </a:bodyPr>
          <a:lstStyle>
            <a:lvl1pPr rtl="0">
              <a:lnSpc>
                <a:spcPts val="3999"/>
              </a:lnSpc>
              <a:defRPr sz="3999">
                <a:solidFill>
                  <a:schemeClr val="accent1"/>
                </a:solidFill>
              </a:defRPr>
            </a:lvl1pPr>
          </a:lstStyle>
          <a:p>
            <a:r>
              <a:rPr lang="en-US"/>
              <a:t>Chapter Divider, </a:t>
            </a:r>
            <a:br>
              <a:rPr lang="en-US"/>
            </a:br>
            <a:r>
              <a:rPr lang="en-US"/>
              <a:t>Segoe UI, 30pt, </a:t>
            </a:r>
            <a:br>
              <a:rPr lang="en-US"/>
            </a:br>
            <a:r>
              <a:rPr lang="en-US"/>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lvl1pPr>
          </a:lstStyle>
          <a:p>
            <a:r>
              <a:rPr lang="en-US"/>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lvl1pPr>
          </a:lstStyle>
          <a:p>
            <a:fld id="{54413C03-D129-4B04-B289-283874789DC0}" type="slidenum">
              <a:rPr lang="en-US" smtClean="0"/>
              <a:pPr/>
              <a:t>‹#›</a:t>
            </a:fld>
            <a:endParaRPr lang="en-US"/>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11045827" y="6153201"/>
            <a:ext cx="819275" cy="456659"/>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sz="2400" noProof="0"/>
          </a:p>
        </p:txBody>
      </p:sp>
      <p:sp>
        <p:nvSpPr>
          <p:cNvPr id="8" name="Bildplatzhalter 7">
            <a:extLst>
              <a:ext uri="{FF2B5EF4-FFF2-40B4-BE49-F238E27FC236}">
                <a16:creationId xmlns:a16="http://schemas.microsoft.com/office/drawing/2014/main" id="{2EC03FA2-C5E9-46FF-A82B-4CBFAD863B41}"/>
              </a:ext>
            </a:extLst>
          </p:cNvPr>
          <p:cNvSpPr>
            <a:spLocks noGrp="1"/>
          </p:cNvSpPr>
          <p:nvPr>
            <p:ph type="pic" sz="quarter" idx="12" hasCustomPrompt="1"/>
          </p:nvPr>
        </p:nvSpPr>
        <p:spPr bwMode="gray">
          <a:xfrm>
            <a:off x="6195486" y="0"/>
            <a:ext cx="3659716" cy="6858000"/>
          </a:xfrm>
          <a:solidFill>
            <a:schemeClr val="bg1"/>
          </a:solidFill>
        </p:spPr>
        <p:txBody>
          <a:bodyPr/>
          <a:lstStyle>
            <a:lvl1pPr marL="0" indent="0" rtl="0">
              <a:buNone/>
              <a:defRPr/>
            </a:lvl1pPr>
          </a:lstStyle>
          <a:p>
            <a:r>
              <a:rPr lang="en-US"/>
              <a:t>Insert image from file by clicking on the icon</a:t>
            </a:r>
          </a:p>
        </p:txBody>
      </p:sp>
    </p:spTree>
    <p:extLst>
      <p:ext uri="{BB962C8B-B14F-4D97-AF65-F5344CB8AC3E}">
        <p14:creationId xmlns:p14="http://schemas.microsoft.com/office/powerpoint/2010/main" val="18347964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pter, Variation 3">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D19DD26-04B7-4B16-9000-2856C5C7E37B}"/>
              </a:ext>
            </a:extLst>
          </p:cNvPr>
          <p:cNvGraphicFramePr>
            <a:graphicFrameLocks noChangeAspect="1"/>
          </p:cNvGraphicFramePr>
          <p:nvPr userDrawn="1">
            <p:custDataLst>
              <p:tags r:id="rId1"/>
            </p:custDataLst>
            <p:extLst>
              <p:ext uri="{D42A27DB-BD31-4B8C-83A1-F6EECF244321}">
                <p14:modId xmlns:p14="http://schemas.microsoft.com/office/powerpoint/2010/main" val="441475971"/>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8" name="Objekt 7" hidden="1">
                        <a:extLst>
                          <a:ext uri="{FF2B5EF4-FFF2-40B4-BE49-F238E27FC236}">
                            <a16:creationId xmlns:a16="http://schemas.microsoft.com/office/drawing/2014/main" id="{FD19DD26-04B7-4B16-9000-2856C5C7E37B}"/>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12192000" cy="6858000"/>
          </a:xfrm>
          <a:prstGeom prst="rect">
            <a:avLst/>
          </a:prstGeom>
          <a:solidFill>
            <a:srgbClr val="DED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403227" y="404159"/>
            <a:ext cx="9455149" cy="2051211"/>
          </a:xfrm>
        </p:spPr>
        <p:txBody>
          <a:bodyPr vert="horz">
            <a:noAutofit/>
          </a:bodyPr>
          <a:lstStyle>
            <a:lvl1pPr rtl="0">
              <a:lnSpc>
                <a:spcPts val="5332"/>
              </a:lnSpc>
              <a:defRPr sz="5332">
                <a:solidFill>
                  <a:schemeClr val="accent1"/>
                </a:solidFill>
              </a:defRPr>
            </a:lvl1pPr>
          </a:lstStyle>
          <a:p>
            <a:r>
              <a:rPr lang="en-US"/>
              <a:t>Chapter Divider, </a:t>
            </a:r>
            <a:br>
              <a:rPr lang="en-US"/>
            </a:br>
            <a:r>
              <a:rPr lang="en-US"/>
              <a:t>Segoe UI, 40pt, </a:t>
            </a:r>
            <a:br>
              <a:rPr lang="en-US"/>
            </a:br>
            <a:r>
              <a:rPr lang="en-US"/>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lvl1pPr>
          </a:lstStyle>
          <a:p>
            <a:r>
              <a:rPr lang="en-US"/>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lvl1pPr>
          </a:lstStyle>
          <a:p>
            <a:fld id="{54413C03-D129-4B04-B289-283874789DC0}" type="slidenum">
              <a:rPr lang="en-US" smtClean="0"/>
              <a:pPr/>
              <a:t>‹#›</a:t>
            </a:fld>
            <a:endParaRPr lang="en-US"/>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11045827" y="6153201"/>
            <a:ext cx="819275" cy="456659"/>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sz="2400" noProof="0"/>
          </a:p>
        </p:txBody>
      </p:sp>
    </p:spTree>
    <p:extLst>
      <p:ext uri="{BB962C8B-B14F-4D97-AF65-F5344CB8AC3E}">
        <p14:creationId xmlns:p14="http://schemas.microsoft.com/office/powerpoint/2010/main" val="4574248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pter with picture, Variation 3">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625E8F81-FE39-46BE-ABD8-B4CE401D84C0}"/>
              </a:ext>
            </a:extLst>
          </p:cNvPr>
          <p:cNvGraphicFramePr>
            <a:graphicFrameLocks noChangeAspect="1"/>
          </p:cNvGraphicFramePr>
          <p:nvPr userDrawn="1">
            <p:custDataLst>
              <p:tags r:id="rId1"/>
            </p:custDataLst>
            <p:extLst>
              <p:ext uri="{D42A27DB-BD31-4B8C-83A1-F6EECF244321}">
                <p14:modId xmlns:p14="http://schemas.microsoft.com/office/powerpoint/2010/main" val="2715499225"/>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9" name="Objekt 8" hidden="1">
                        <a:extLst>
                          <a:ext uri="{FF2B5EF4-FFF2-40B4-BE49-F238E27FC236}">
                            <a16:creationId xmlns:a16="http://schemas.microsoft.com/office/drawing/2014/main" id="{625E8F81-FE39-46BE-ABD8-B4CE401D84C0}"/>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12192000" cy="6858000"/>
          </a:xfrm>
          <a:prstGeom prst="rect">
            <a:avLst/>
          </a:prstGeom>
          <a:solidFill>
            <a:srgbClr val="DED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403227" y="404157"/>
            <a:ext cx="5219651" cy="1538408"/>
          </a:xfrm>
        </p:spPr>
        <p:txBody>
          <a:bodyPr vert="horz">
            <a:noAutofit/>
          </a:bodyPr>
          <a:lstStyle>
            <a:lvl1pPr rtl="0">
              <a:lnSpc>
                <a:spcPts val="3999"/>
              </a:lnSpc>
              <a:defRPr sz="3999">
                <a:solidFill>
                  <a:schemeClr val="accent1"/>
                </a:solidFill>
              </a:defRPr>
            </a:lvl1pPr>
          </a:lstStyle>
          <a:p>
            <a:r>
              <a:rPr lang="en-US"/>
              <a:t>Chapter Divider, </a:t>
            </a:r>
            <a:br>
              <a:rPr lang="en-US"/>
            </a:br>
            <a:r>
              <a:rPr lang="en-US"/>
              <a:t>Segoe UI, 30pt, </a:t>
            </a:r>
            <a:br>
              <a:rPr lang="en-US"/>
            </a:br>
            <a:r>
              <a:rPr lang="en-US"/>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lvl1pPr>
          </a:lstStyle>
          <a:p>
            <a:r>
              <a:rPr lang="en-US"/>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lvl1pPr>
          </a:lstStyle>
          <a:p>
            <a:fld id="{54413C03-D129-4B04-B289-283874789DC0}" type="slidenum">
              <a:rPr lang="en-US" smtClean="0"/>
              <a:pPr/>
              <a:t>‹#›</a:t>
            </a:fld>
            <a:endParaRPr lang="en-US"/>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11045827" y="6153201"/>
            <a:ext cx="819275" cy="456659"/>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sz="2400" noProof="0"/>
          </a:p>
        </p:txBody>
      </p:sp>
      <p:sp>
        <p:nvSpPr>
          <p:cNvPr id="8" name="Bildplatzhalter 7">
            <a:extLst>
              <a:ext uri="{FF2B5EF4-FFF2-40B4-BE49-F238E27FC236}">
                <a16:creationId xmlns:a16="http://schemas.microsoft.com/office/drawing/2014/main" id="{2EC03FA2-C5E9-46FF-A82B-4CBFAD863B41}"/>
              </a:ext>
            </a:extLst>
          </p:cNvPr>
          <p:cNvSpPr>
            <a:spLocks noGrp="1"/>
          </p:cNvSpPr>
          <p:nvPr>
            <p:ph type="pic" sz="quarter" idx="12" hasCustomPrompt="1"/>
          </p:nvPr>
        </p:nvSpPr>
        <p:spPr bwMode="gray">
          <a:xfrm>
            <a:off x="6195486" y="0"/>
            <a:ext cx="3659716" cy="6858000"/>
          </a:xfrm>
          <a:solidFill>
            <a:schemeClr val="bg1"/>
          </a:solidFill>
        </p:spPr>
        <p:txBody>
          <a:bodyPr/>
          <a:lstStyle>
            <a:lvl1pPr marL="0" indent="0" rtl="0">
              <a:buNone/>
              <a:defRPr/>
            </a:lvl1pPr>
          </a:lstStyle>
          <a:p>
            <a:r>
              <a:rPr lang="en-US"/>
              <a:t>Insert image from file by clicking on the icon</a:t>
            </a:r>
          </a:p>
        </p:txBody>
      </p:sp>
    </p:spTree>
    <p:extLst>
      <p:ext uri="{BB962C8B-B14F-4D97-AF65-F5344CB8AC3E}">
        <p14:creationId xmlns:p14="http://schemas.microsoft.com/office/powerpoint/2010/main" val="40438163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ter, Variation 4">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D19DD26-04B7-4B16-9000-2856C5C7E37B}"/>
              </a:ext>
            </a:extLst>
          </p:cNvPr>
          <p:cNvGraphicFramePr>
            <a:graphicFrameLocks noChangeAspect="1"/>
          </p:cNvGraphicFramePr>
          <p:nvPr userDrawn="1">
            <p:custDataLst>
              <p:tags r:id="rId1"/>
            </p:custDataLst>
            <p:extLst>
              <p:ext uri="{D42A27DB-BD31-4B8C-83A1-F6EECF244321}">
                <p14:modId xmlns:p14="http://schemas.microsoft.com/office/powerpoint/2010/main" val="3770105231"/>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8" name="Objekt 7" hidden="1">
                        <a:extLst>
                          <a:ext uri="{FF2B5EF4-FFF2-40B4-BE49-F238E27FC236}">
                            <a16:creationId xmlns:a16="http://schemas.microsoft.com/office/drawing/2014/main" id="{FD19DD26-04B7-4B16-9000-2856C5C7E37B}"/>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12192000" cy="6858000"/>
          </a:xfrm>
          <a:prstGeom prst="rect">
            <a:avLst/>
          </a:prstGeom>
          <a:solidFill>
            <a:srgbClr val="175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403227" y="404159"/>
            <a:ext cx="9455149" cy="2051211"/>
          </a:xfrm>
        </p:spPr>
        <p:txBody>
          <a:bodyPr vert="horz">
            <a:noAutofit/>
          </a:bodyPr>
          <a:lstStyle>
            <a:lvl1pPr rtl="0">
              <a:lnSpc>
                <a:spcPts val="5332"/>
              </a:lnSpc>
              <a:defRPr sz="5332">
                <a:solidFill>
                  <a:srgbClr val="F6E67D"/>
                </a:solidFill>
              </a:defRPr>
            </a:lvl1pPr>
          </a:lstStyle>
          <a:p>
            <a:r>
              <a:rPr lang="en-US"/>
              <a:t>Chapter Divider, </a:t>
            </a:r>
            <a:br>
              <a:rPr lang="en-US"/>
            </a:br>
            <a:r>
              <a:rPr lang="en-US"/>
              <a:t>Segoe UI, 40pt, </a:t>
            </a:r>
            <a:br>
              <a:rPr lang="en-US"/>
            </a:br>
            <a:r>
              <a:rPr lang="en-US"/>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bg1"/>
                </a:solidFill>
              </a:defRPr>
            </a:lvl1pPr>
          </a:lstStyle>
          <a:p>
            <a:r>
              <a:rPr lang="en-US"/>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bg1"/>
                </a:solidFill>
              </a:defRPr>
            </a:lvl1pPr>
          </a:lstStyle>
          <a:p>
            <a:fld id="{54413C03-D129-4B04-B289-283874789DC0}" type="slidenum">
              <a:rPr lang="en-US" smtClean="0"/>
              <a:pPr/>
              <a:t>‹#›</a:t>
            </a:fld>
            <a:endParaRPr lang="en-US"/>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11045827" y="6153201"/>
            <a:ext cx="819275" cy="456659"/>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sz="2400" noProof="0"/>
          </a:p>
        </p:txBody>
      </p:sp>
    </p:spTree>
    <p:extLst>
      <p:ext uri="{BB962C8B-B14F-4D97-AF65-F5344CB8AC3E}">
        <p14:creationId xmlns:p14="http://schemas.microsoft.com/office/powerpoint/2010/main" val="1720896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ter with picture, Variation 4">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625E8F81-FE39-46BE-ABD8-B4CE401D84C0}"/>
              </a:ext>
            </a:extLst>
          </p:cNvPr>
          <p:cNvGraphicFramePr>
            <a:graphicFrameLocks noChangeAspect="1"/>
          </p:cNvGraphicFramePr>
          <p:nvPr userDrawn="1">
            <p:custDataLst>
              <p:tags r:id="rId1"/>
            </p:custDataLst>
            <p:extLst>
              <p:ext uri="{D42A27DB-BD31-4B8C-83A1-F6EECF244321}">
                <p14:modId xmlns:p14="http://schemas.microsoft.com/office/powerpoint/2010/main" val="1906287969"/>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9" name="Objekt 8" hidden="1">
                        <a:extLst>
                          <a:ext uri="{FF2B5EF4-FFF2-40B4-BE49-F238E27FC236}">
                            <a16:creationId xmlns:a16="http://schemas.microsoft.com/office/drawing/2014/main" id="{625E8F81-FE39-46BE-ABD8-B4CE401D84C0}"/>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12192000" cy="6858000"/>
          </a:xfrm>
          <a:prstGeom prst="rect">
            <a:avLst/>
          </a:prstGeom>
          <a:solidFill>
            <a:srgbClr val="175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403227" y="404157"/>
            <a:ext cx="5219651" cy="1538408"/>
          </a:xfrm>
        </p:spPr>
        <p:txBody>
          <a:bodyPr vert="horz">
            <a:noAutofit/>
          </a:bodyPr>
          <a:lstStyle>
            <a:lvl1pPr rtl="0">
              <a:lnSpc>
                <a:spcPts val="3999"/>
              </a:lnSpc>
              <a:defRPr sz="3999">
                <a:solidFill>
                  <a:srgbClr val="F6E67D"/>
                </a:solidFill>
              </a:defRPr>
            </a:lvl1pPr>
          </a:lstStyle>
          <a:p>
            <a:r>
              <a:rPr lang="en-US"/>
              <a:t>Chapter Divider, </a:t>
            </a:r>
            <a:br>
              <a:rPr lang="en-US"/>
            </a:br>
            <a:r>
              <a:rPr lang="en-US"/>
              <a:t>Segoe UI, 30pt, </a:t>
            </a:r>
            <a:br>
              <a:rPr lang="en-US"/>
            </a:br>
            <a:r>
              <a:rPr lang="en-US"/>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bg1"/>
                </a:solidFill>
              </a:defRPr>
            </a:lvl1pPr>
          </a:lstStyle>
          <a:p>
            <a:r>
              <a:rPr lang="en-US"/>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bg1"/>
                </a:solidFill>
              </a:defRPr>
            </a:lvl1pPr>
          </a:lstStyle>
          <a:p>
            <a:fld id="{54413C03-D129-4B04-B289-283874789DC0}" type="slidenum">
              <a:rPr lang="en-US" smtClean="0"/>
              <a:pPr/>
              <a:t>‹#›</a:t>
            </a:fld>
            <a:endParaRPr lang="en-US"/>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11045827" y="6153201"/>
            <a:ext cx="819275" cy="456659"/>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sz="2400" noProof="0"/>
          </a:p>
        </p:txBody>
      </p:sp>
      <p:sp>
        <p:nvSpPr>
          <p:cNvPr id="8" name="Bildplatzhalter 7">
            <a:extLst>
              <a:ext uri="{FF2B5EF4-FFF2-40B4-BE49-F238E27FC236}">
                <a16:creationId xmlns:a16="http://schemas.microsoft.com/office/drawing/2014/main" id="{2EC03FA2-C5E9-46FF-A82B-4CBFAD863B41}"/>
              </a:ext>
            </a:extLst>
          </p:cNvPr>
          <p:cNvSpPr>
            <a:spLocks noGrp="1"/>
          </p:cNvSpPr>
          <p:nvPr>
            <p:ph type="pic" sz="quarter" idx="12" hasCustomPrompt="1"/>
          </p:nvPr>
        </p:nvSpPr>
        <p:spPr bwMode="gray">
          <a:xfrm>
            <a:off x="6195486" y="0"/>
            <a:ext cx="3659716" cy="6858000"/>
          </a:xfrm>
          <a:solidFill>
            <a:schemeClr val="bg1"/>
          </a:solidFill>
        </p:spPr>
        <p:txBody>
          <a:bodyPr/>
          <a:lstStyle>
            <a:lvl1pPr marL="0" indent="0" rtl="0">
              <a:buNone/>
              <a:defRPr/>
            </a:lvl1pPr>
          </a:lstStyle>
          <a:p>
            <a:r>
              <a:rPr lang="en-US"/>
              <a:t>Insert image from file by clicking on the icon</a:t>
            </a:r>
          </a:p>
        </p:txBody>
      </p:sp>
    </p:spTree>
    <p:extLst>
      <p:ext uri="{BB962C8B-B14F-4D97-AF65-F5344CB8AC3E}">
        <p14:creationId xmlns:p14="http://schemas.microsoft.com/office/powerpoint/2010/main" val="33264052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pter, Variation 5">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D19DD26-04B7-4B16-9000-2856C5C7E37B}"/>
              </a:ext>
            </a:extLst>
          </p:cNvPr>
          <p:cNvGraphicFramePr>
            <a:graphicFrameLocks noChangeAspect="1"/>
          </p:cNvGraphicFramePr>
          <p:nvPr userDrawn="1">
            <p:custDataLst>
              <p:tags r:id="rId1"/>
            </p:custDataLst>
            <p:extLst>
              <p:ext uri="{D42A27DB-BD31-4B8C-83A1-F6EECF244321}">
                <p14:modId xmlns:p14="http://schemas.microsoft.com/office/powerpoint/2010/main" val="1658707852"/>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8" name="Objekt 7" hidden="1">
                        <a:extLst>
                          <a:ext uri="{FF2B5EF4-FFF2-40B4-BE49-F238E27FC236}">
                            <a16:creationId xmlns:a16="http://schemas.microsoft.com/office/drawing/2014/main" id="{FD19DD26-04B7-4B16-9000-2856C5C7E37B}"/>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12192000" cy="6858000"/>
          </a:xfrm>
          <a:prstGeom prst="rect">
            <a:avLst/>
          </a:prstGeom>
          <a:solidFill>
            <a:srgbClr val="F6E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403227" y="404159"/>
            <a:ext cx="9455149" cy="2051211"/>
          </a:xfrm>
        </p:spPr>
        <p:txBody>
          <a:bodyPr vert="horz">
            <a:noAutofit/>
          </a:bodyPr>
          <a:lstStyle>
            <a:lvl1pPr rtl="0">
              <a:lnSpc>
                <a:spcPts val="5332"/>
              </a:lnSpc>
              <a:defRPr sz="5332">
                <a:solidFill>
                  <a:srgbClr val="175641"/>
                </a:solidFill>
              </a:defRPr>
            </a:lvl1pPr>
          </a:lstStyle>
          <a:p>
            <a:r>
              <a:rPr lang="en-US"/>
              <a:t>Chapter Divider, </a:t>
            </a:r>
            <a:br>
              <a:rPr lang="en-US"/>
            </a:br>
            <a:r>
              <a:rPr lang="en-US"/>
              <a:t>Segoe UI, 40pt, </a:t>
            </a:r>
            <a:br>
              <a:rPr lang="en-US"/>
            </a:br>
            <a:r>
              <a:rPr lang="en-US"/>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accent1"/>
                </a:solidFill>
              </a:defRPr>
            </a:lvl1pPr>
          </a:lstStyle>
          <a:p>
            <a:r>
              <a:rPr lang="en-US"/>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accent1"/>
                </a:solidFill>
              </a:defRPr>
            </a:lvl1pPr>
          </a:lstStyle>
          <a:p>
            <a:fld id="{54413C03-D129-4B04-B289-283874789DC0}" type="slidenum">
              <a:rPr lang="en-US" smtClean="0"/>
              <a:pPr/>
              <a:t>‹#›</a:t>
            </a:fld>
            <a:endParaRPr lang="en-US"/>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11045827" y="6153201"/>
            <a:ext cx="819275" cy="456659"/>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sz="2400" noProof="0"/>
          </a:p>
        </p:txBody>
      </p:sp>
    </p:spTree>
    <p:extLst>
      <p:ext uri="{BB962C8B-B14F-4D97-AF65-F5344CB8AC3E}">
        <p14:creationId xmlns:p14="http://schemas.microsoft.com/office/powerpoint/2010/main" val="27523480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pter with picture, Variation 5">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625E8F81-FE39-46BE-ABD8-B4CE401D84C0}"/>
              </a:ext>
            </a:extLst>
          </p:cNvPr>
          <p:cNvGraphicFramePr>
            <a:graphicFrameLocks noChangeAspect="1"/>
          </p:cNvGraphicFramePr>
          <p:nvPr userDrawn="1">
            <p:custDataLst>
              <p:tags r:id="rId1"/>
            </p:custDataLst>
            <p:extLst>
              <p:ext uri="{D42A27DB-BD31-4B8C-83A1-F6EECF244321}">
                <p14:modId xmlns:p14="http://schemas.microsoft.com/office/powerpoint/2010/main" val="1098143704"/>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9" name="Objekt 8" hidden="1">
                        <a:extLst>
                          <a:ext uri="{FF2B5EF4-FFF2-40B4-BE49-F238E27FC236}">
                            <a16:creationId xmlns:a16="http://schemas.microsoft.com/office/drawing/2014/main" id="{625E8F81-FE39-46BE-ABD8-B4CE401D84C0}"/>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12192000" cy="6858000"/>
          </a:xfrm>
          <a:prstGeom prst="rect">
            <a:avLst/>
          </a:prstGeom>
          <a:solidFill>
            <a:srgbClr val="F6E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403227" y="404157"/>
            <a:ext cx="5219651" cy="1538408"/>
          </a:xfrm>
        </p:spPr>
        <p:txBody>
          <a:bodyPr vert="horz">
            <a:noAutofit/>
          </a:bodyPr>
          <a:lstStyle>
            <a:lvl1pPr rtl="0">
              <a:lnSpc>
                <a:spcPts val="3999"/>
              </a:lnSpc>
              <a:defRPr sz="3999">
                <a:solidFill>
                  <a:srgbClr val="175641"/>
                </a:solidFill>
              </a:defRPr>
            </a:lvl1pPr>
          </a:lstStyle>
          <a:p>
            <a:r>
              <a:rPr lang="en-US"/>
              <a:t>Chapter Divider, </a:t>
            </a:r>
            <a:br>
              <a:rPr lang="en-US"/>
            </a:br>
            <a:r>
              <a:rPr lang="en-US"/>
              <a:t>Segoe UI, 30pt, </a:t>
            </a:r>
            <a:br>
              <a:rPr lang="en-US"/>
            </a:br>
            <a:r>
              <a:rPr lang="en-US"/>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accent1"/>
                </a:solidFill>
              </a:defRPr>
            </a:lvl1pPr>
          </a:lstStyle>
          <a:p>
            <a:r>
              <a:rPr lang="en-US"/>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accent1"/>
                </a:solidFill>
              </a:defRPr>
            </a:lvl1pPr>
          </a:lstStyle>
          <a:p>
            <a:fld id="{54413C03-D129-4B04-B289-283874789DC0}" type="slidenum">
              <a:rPr lang="en-US" smtClean="0"/>
              <a:pPr/>
              <a:t>‹#›</a:t>
            </a:fld>
            <a:endParaRPr lang="en-US"/>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11045827" y="6153201"/>
            <a:ext cx="819275" cy="456659"/>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sz="2400" noProof="0"/>
          </a:p>
        </p:txBody>
      </p:sp>
      <p:sp>
        <p:nvSpPr>
          <p:cNvPr id="8" name="Bildplatzhalter 7">
            <a:extLst>
              <a:ext uri="{FF2B5EF4-FFF2-40B4-BE49-F238E27FC236}">
                <a16:creationId xmlns:a16="http://schemas.microsoft.com/office/drawing/2014/main" id="{2EC03FA2-C5E9-46FF-A82B-4CBFAD863B41}"/>
              </a:ext>
            </a:extLst>
          </p:cNvPr>
          <p:cNvSpPr>
            <a:spLocks noGrp="1"/>
          </p:cNvSpPr>
          <p:nvPr>
            <p:ph type="pic" sz="quarter" idx="12" hasCustomPrompt="1"/>
          </p:nvPr>
        </p:nvSpPr>
        <p:spPr bwMode="gray">
          <a:xfrm>
            <a:off x="6195486" y="0"/>
            <a:ext cx="3659716" cy="6858000"/>
          </a:xfrm>
          <a:solidFill>
            <a:schemeClr val="bg1"/>
          </a:solidFill>
        </p:spPr>
        <p:txBody>
          <a:bodyPr/>
          <a:lstStyle>
            <a:lvl1pPr marL="0" indent="0" rtl="0">
              <a:buNone/>
              <a:defRPr/>
            </a:lvl1pPr>
          </a:lstStyle>
          <a:p>
            <a:r>
              <a:rPr lang="en-US"/>
              <a:t>Insert image from file by clicking on the icon</a:t>
            </a:r>
          </a:p>
        </p:txBody>
      </p:sp>
    </p:spTree>
    <p:extLst>
      <p:ext uri="{BB962C8B-B14F-4D97-AF65-F5344CB8AC3E}">
        <p14:creationId xmlns:p14="http://schemas.microsoft.com/office/powerpoint/2010/main" val="2112884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50:50, re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72DB44EF-00C9-40A1-81CF-7324F4B990B2}"/>
              </a:ext>
            </a:extLst>
          </p:cNvPr>
          <p:cNvGraphicFramePr>
            <a:graphicFrameLocks noChangeAspect="1"/>
          </p:cNvGraphicFramePr>
          <p:nvPr userDrawn="1">
            <p:custDataLst>
              <p:tags r:id="rId1"/>
            </p:custDataLst>
            <p:extLst>
              <p:ext uri="{D42A27DB-BD31-4B8C-83A1-F6EECF244321}">
                <p14:modId xmlns:p14="http://schemas.microsoft.com/office/powerpoint/2010/main" val="1010422339"/>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5" name="Objekt 4" hidden="1">
                        <a:extLst>
                          <a:ext uri="{FF2B5EF4-FFF2-40B4-BE49-F238E27FC236}">
                            <a16:creationId xmlns:a16="http://schemas.microsoft.com/office/drawing/2014/main" id="{72DB44EF-00C9-40A1-81CF-7324F4B990B2}"/>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15" name="Bildplatzhalter 14">
            <a:extLst>
              <a:ext uri="{FF2B5EF4-FFF2-40B4-BE49-F238E27FC236}">
                <a16:creationId xmlns:a16="http://schemas.microsoft.com/office/drawing/2014/main" id="{E4E5A178-E5DB-4533-A3EA-5BA2796023F9}"/>
              </a:ext>
            </a:extLst>
          </p:cNvPr>
          <p:cNvSpPr>
            <a:spLocks noGrp="1"/>
          </p:cNvSpPr>
          <p:nvPr>
            <p:ph type="pic" sz="quarter" idx="10" hasCustomPrompt="1"/>
          </p:nvPr>
        </p:nvSpPr>
        <p:spPr bwMode="gray">
          <a:xfrm>
            <a:off x="0" y="0"/>
            <a:ext cx="6096000" cy="6858000"/>
          </a:xfrm>
          <a:solidFill>
            <a:schemeClr val="bg1"/>
          </a:solidFill>
        </p:spPr>
        <p:txBody>
          <a:bodyPr/>
          <a:lstStyle>
            <a:lvl1pPr marL="0" indent="0" rtl="0">
              <a:buNone/>
              <a:defRPr/>
            </a:lvl1pPr>
          </a:lstStyle>
          <a:p>
            <a:r>
              <a:rPr lang="en-US"/>
              <a:t>Insert image from file by clicking on the icon</a:t>
            </a:r>
          </a:p>
        </p:txBody>
      </p:sp>
      <p:sp>
        <p:nvSpPr>
          <p:cNvPr id="3" name="Subtitle 2"/>
          <p:cNvSpPr>
            <a:spLocks noGrp="1"/>
          </p:cNvSpPr>
          <p:nvPr>
            <p:ph type="subTitle" idx="1" hasCustomPrompt="1"/>
          </p:nvPr>
        </p:nvSpPr>
        <p:spPr bwMode="gray">
          <a:xfrm>
            <a:off x="6563362" y="3624275"/>
            <a:ext cx="2610268" cy="302442"/>
          </a:xfrm>
          <a:prstGeom prst="roundRect">
            <a:avLst>
              <a:gd name="adj" fmla="val 50000"/>
            </a:avLst>
          </a:prstGeom>
          <a:solidFill>
            <a:schemeClr val="bg1"/>
          </a:solidFill>
        </p:spPr>
        <p:txBody>
          <a:bodyPr wrap="none" lIns="198000" tIns="21600" rIns="198000" bIns="21600" anchor="ctr">
            <a:spAutoFit/>
          </a:bodyPr>
          <a:lstStyle>
            <a:lvl1pPr marL="0" indent="0" algn="l" rtl="0">
              <a:buNone/>
              <a:defRPr sz="1067" cap="all" baseline="0">
                <a:solidFill>
                  <a:schemeClr val="accent1"/>
                </a:solidFill>
              </a:defRPr>
            </a:lvl1pPr>
            <a:lvl2pPr marL="457051" indent="0" algn="ctr">
              <a:buNone/>
              <a:defRPr sz="2000"/>
            </a:lvl2pPr>
            <a:lvl3pPr marL="914102" indent="0" algn="ctr">
              <a:buNone/>
              <a:defRPr sz="1800"/>
            </a:lvl3pPr>
            <a:lvl4pPr marL="1371154" indent="0" algn="ctr">
              <a:buNone/>
              <a:defRPr sz="1600"/>
            </a:lvl4pPr>
            <a:lvl5pPr marL="1828206" indent="0" algn="ctr">
              <a:buNone/>
              <a:defRPr sz="1600"/>
            </a:lvl5pPr>
            <a:lvl6pPr marL="2285258" indent="0" algn="ctr">
              <a:buNone/>
              <a:defRPr sz="1600"/>
            </a:lvl6pPr>
            <a:lvl7pPr marL="2742309" indent="0" algn="ctr">
              <a:buNone/>
              <a:defRPr sz="1600"/>
            </a:lvl7pPr>
            <a:lvl8pPr marL="3199360" indent="0" algn="ctr">
              <a:buNone/>
              <a:defRPr sz="1600"/>
            </a:lvl8pPr>
            <a:lvl9pPr marL="3656411" indent="0" algn="ctr">
              <a:buNone/>
              <a:defRPr sz="1600"/>
            </a:lvl9pPr>
          </a:lstStyle>
          <a:p>
            <a:r>
              <a:rPr lang="en-US"/>
              <a:t>Name surname, TT Month YYYY</a:t>
            </a:r>
          </a:p>
        </p:txBody>
      </p:sp>
      <p:sp>
        <p:nvSpPr>
          <p:cNvPr id="2" name="Title 1"/>
          <p:cNvSpPr>
            <a:spLocks noGrp="1"/>
          </p:cNvSpPr>
          <p:nvPr>
            <p:ph type="ctrTitle" hasCustomPrompt="1"/>
          </p:nvPr>
        </p:nvSpPr>
        <p:spPr bwMode="gray">
          <a:xfrm>
            <a:off x="6563362" y="1055675"/>
            <a:ext cx="5226473" cy="2051211"/>
          </a:xfrm>
        </p:spPr>
        <p:txBody>
          <a:bodyPr vert="horz" wrap="square" anchor="t">
            <a:noAutofit/>
          </a:bodyPr>
          <a:lstStyle>
            <a:lvl1pPr algn="l" rtl="0">
              <a:lnSpc>
                <a:spcPts val="3999"/>
              </a:lnSpc>
              <a:defRPr sz="3999">
                <a:solidFill>
                  <a:schemeClr val="bg1"/>
                </a:solidFill>
              </a:defRPr>
            </a:lvl1pPr>
          </a:lstStyle>
          <a:p>
            <a:r>
              <a:rPr lang="en-US"/>
              <a:t>Presentation title, Segoe UI, 30pt, </a:t>
            </a:r>
            <a:br>
              <a:rPr lang="en-US"/>
            </a:br>
            <a:r>
              <a:rPr lang="en-US"/>
              <a:t>max. four lines</a:t>
            </a:r>
          </a:p>
        </p:txBody>
      </p:sp>
      <p:sp>
        <p:nvSpPr>
          <p:cNvPr id="12" name="Grafik 8">
            <a:extLst>
              <a:ext uri="{FF2B5EF4-FFF2-40B4-BE49-F238E27FC236}">
                <a16:creationId xmlns:a16="http://schemas.microsoft.com/office/drawing/2014/main" id="{48ABBCCE-4884-469A-AF5A-A775CB4FE839}"/>
              </a:ext>
            </a:extLst>
          </p:cNvPr>
          <p:cNvSpPr/>
          <p:nvPr userDrawn="1"/>
        </p:nvSpPr>
        <p:spPr bwMode="gray">
          <a:xfrm>
            <a:off x="10693402" y="5840016"/>
            <a:ext cx="1096433" cy="611145"/>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sz="2400"/>
          </a:p>
        </p:txBody>
      </p:sp>
    </p:spTree>
    <p:extLst>
      <p:ext uri="{BB962C8B-B14F-4D97-AF65-F5344CB8AC3E}">
        <p14:creationId xmlns:p14="http://schemas.microsoft.com/office/powerpoint/2010/main" val="14503875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apter, Variation 6">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D19DD26-04B7-4B16-9000-2856C5C7E37B}"/>
              </a:ext>
            </a:extLst>
          </p:cNvPr>
          <p:cNvGraphicFramePr>
            <a:graphicFrameLocks noChangeAspect="1"/>
          </p:cNvGraphicFramePr>
          <p:nvPr userDrawn="1">
            <p:custDataLst>
              <p:tags r:id="rId1"/>
            </p:custDataLst>
            <p:extLst>
              <p:ext uri="{D42A27DB-BD31-4B8C-83A1-F6EECF244321}">
                <p14:modId xmlns:p14="http://schemas.microsoft.com/office/powerpoint/2010/main" val="3643391986"/>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8" name="Objekt 7" hidden="1">
                        <a:extLst>
                          <a:ext uri="{FF2B5EF4-FFF2-40B4-BE49-F238E27FC236}">
                            <a16:creationId xmlns:a16="http://schemas.microsoft.com/office/drawing/2014/main" id="{FD19DD26-04B7-4B16-9000-2856C5C7E37B}"/>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12192000" cy="6858000"/>
          </a:xfrm>
          <a:prstGeom prst="rect">
            <a:avLst/>
          </a:prstGeom>
          <a:solidFill>
            <a:srgbClr val="31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403227" y="404159"/>
            <a:ext cx="9455149" cy="2051211"/>
          </a:xfrm>
        </p:spPr>
        <p:txBody>
          <a:bodyPr vert="horz">
            <a:noAutofit/>
          </a:bodyPr>
          <a:lstStyle>
            <a:lvl1pPr rtl="0">
              <a:lnSpc>
                <a:spcPts val="5332"/>
              </a:lnSpc>
              <a:defRPr sz="5332">
                <a:solidFill>
                  <a:srgbClr val="DFEBC2"/>
                </a:solidFill>
              </a:defRPr>
            </a:lvl1pPr>
          </a:lstStyle>
          <a:p>
            <a:r>
              <a:rPr lang="en-US"/>
              <a:t>Chapter Divider, </a:t>
            </a:r>
            <a:br>
              <a:rPr lang="en-US"/>
            </a:br>
            <a:r>
              <a:rPr lang="en-US"/>
              <a:t>Segoe UI, 40pt, </a:t>
            </a:r>
            <a:br>
              <a:rPr lang="en-US"/>
            </a:br>
            <a:r>
              <a:rPr lang="en-US"/>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bg1"/>
                </a:solidFill>
              </a:defRPr>
            </a:lvl1pPr>
          </a:lstStyle>
          <a:p>
            <a:r>
              <a:rPr lang="en-US"/>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bg1"/>
                </a:solidFill>
              </a:defRPr>
            </a:lvl1pPr>
          </a:lstStyle>
          <a:p>
            <a:fld id="{54413C03-D129-4B04-B289-283874789DC0}" type="slidenum">
              <a:rPr lang="en-US" smtClean="0"/>
              <a:pPr/>
              <a:t>‹#›</a:t>
            </a:fld>
            <a:endParaRPr lang="en-US"/>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11045827" y="6153201"/>
            <a:ext cx="819275" cy="456659"/>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sz="2400" noProof="0"/>
          </a:p>
        </p:txBody>
      </p:sp>
    </p:spTree>
    <p:extLst>
      <p:ext uri="{BB962C8B-B14F-4D97-AF65-F5344CB8AC3E}">
        <p14:creationId xmlns:p14="http://schemas.microsoft.com/office/powerpoint/2010/main" val="29551216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apter with picture, Variation 6">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625E8F81-FE39-46BE-ABD8-B4CE401D84C0}"/>
              </a:ext>
            </a:extLst>
          </p:cNvPr>
          <p:cNvGraphicFramePr>
            <a:graphicFrameLocks noChangeAspect="1"/>
          </p:cNvGraphicFramePr>
          <p:nvPr userDrawn="1">
            <p:custDataLst>
              <p:tags r:id="rId1"/>
            </p:custDataLst>
            <p:extLst>
              <p:ext uri="{D42A27DB-BD31-4B8C-83A1-F6EECF244321}">
                <p14:modId xmlns:p14="http://schemas.microsoft.com/office/powerpoint/2010/main" val="3954910465"/>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9" name="Objekt 8" hidden="1">
                        <a:extLst>
                          <a:ext uri="{FF2B5EF4-FFF2-40B4-BE49-F238E27FC236}">
                            <a16:creationId xmlns:a16="http://schemas.microsoft.com/office/drawing/2014/main" id="{625E8F81-FE39-46BE-ABD8-B4CE401D84C0}"/>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12192000" cy="6858000"/>
          </a:xfrm>
          <a:prstGeom prst="rect">
            <a:avLst/>
          </a:prstGeom>
          <a:solidFill>
            <a:srgbClr val="31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403227" y="404157"/>
            <a:ext cx="5219651" cy="1538408"/>
          </a:xfrm>
        </p:spPr>
        <p:txBody>
          <a:bodyPr vert="horz">
            <a:noAutofit/>
          </a:bodyPr>
          <a:lstStyle>
            <a:lvl1pPr rtl="0">
              <a:lnSpc>
                <a:spcPts val="3999"/>
              </a:lnSpc>
              <a:defRPr sz="3999">
                <a:solidFill>
                  <a:srgbClr val="DFEBC2"/>
                </a:solidFill>
              </a:defRPr>
            </a:lvl1pPr>
          </a:lstStyle>
          <a:p>
            <a:r>
              <a:rPr lang="en-US"/>
              <a:t>Chapter Divider, </a:t>
            </a:r>
            <a:br>
              <a:rPr lang="en-US"/>
            </a:br>
            <a:r>
              <a:rPr lang="en-US"/>
              <a:t>Segoe UI, 30pt, </a:t>
            </a:r>
            <a:br>
              <a:rPr lang="en-US"/>
            </a:br>
            <a:r>
              <a:rPr lang="en-US"/>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bg1"/>
                </a:solidFill>
              </a:defRPr>
            </a:lvl1pPr>
          </a:lstStyle>
          <a:p>
            <a:r>
              <a:rPr lang="en-US"/>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bg1"/>
                </a:solidFill>
              </a:defRPr>
            </a:lvl1pPr>
          </a:lstStyle>
          <a:p>
            <a:fld id="{54413C03-D129-4B04-B289-283874789DC0}" type="slidenum">
              <a:rPr lang="en-US" smtClean="0"/>
              <a:pPr/>
              <a:t>‹#›</a:t>
            </a:fld>
            <a:endParaRPr lang="en-US"/>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11045827" y="6153201"/>
            <a:ext cx="819275" cy="456659"/>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sz="2400" noProof="0"/>
          </a:p>
        </p:txBody>
      </p:sp>
      <p:sp>
        <p:nvSpPr>
          <p:cNvPr id="8" name="Bildplatzhalter 7">
            <a:extLst>
              <a:ext uri="{FF2B5EF4-FFF2-40B4-BE49-F238E27FC236}">
                <a16:creationId xmlns:a16="http://schemas.microsoft.com/office/drawing/2014/main" id="{2EC03FA2-C5E9-46FF-A82B-4CBFAD863B41}"/>
              </a:ext>
            </a:extLst>
          </p:cNvPr>
          <p:cNvSpPr>
            <a:spLocks noGrp="1"/>
          </p:cNvSpPr>
          <p:nvPr>
            <p:ph type="pic" sz="quarter" idx="12" hasCustomPrompt="1"/>
          </p:nvPr>
        </p:nvSpPr>
        <p:spPr bwMode="gray">
          <a:xfrm>
            <a:off x="6195486" y="0"/>
            <a:ext cx="3659716" cy="6858000"/>
          </a:xfrm>
          <a:solidFill>
            <a:schemeClr val="bg1"/>
          </a:solidFill>
        </p:spPr>
        <p:txBody>
          <a:bodyPr/>
          <a:lstStyle>
            <a:lvl1pPr marL="0" indent="0" rtl="0">
              <a:buNone/>
              <a:defRPr/>
            </a:lvl1pPr>
          </a:lstStyle>
          <a:p>
            <a:r>
              <a:rPr lang="en-US"/>
              <a:t>Insert image from file by clicking on the icon</a:t>
            </a:r>
          </a:p>
        </p:txBody>
      </p:sp>
    </p:spTree>
    <p:extLst>
      <p:ext uri="{BB962C8B-B14F-4D97-AF65-F5344CB8AC3E}">
        <p14:creationId xmlns:p14="http://schemas.microsoft.com/office/powerpoint/2010/main" val="12735437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pter, Variation 7">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D19DD26-04B7-4B16-9000-2856C5C7E37B}"/>
              </a:ext>
            </a:extLst>
          </p:cNvPr>
          <p:cNvGraphicFramePr>
            <a:graphicFrameLocks noChangeAspect="1"/>
          </p:cNvGraphicFramePr>
          <p:nvPr userDrawn="1">
            <p:custDataLst>
              <p:tags r:id="rId1"/>
            </p:custDataLst>
            <p:extLst>
              <p:ext uri="{D42A27DB-BD31-4B8C-83A1-F6EECF244321}">
                <p14:modId xmlns:p14="http://schemas.microsoft.com/office/powerpoint/2010/main" val="2616775420"/>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8" name="Objekt 7" hidden="1">
                        <a:extLst>
                          <a:ext uri="{FF2B5EF4-FFF2-40B4-BE49-F238E27FC236}">
                            <a16:creationId xmlns:a16="http://schemas.microsoft.com/office/drawing/2014/main" id="{FD19DD26-04B7-4B16-9000-2856C5C7E37B}"/>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12192000" cy="6858000"/>
          </a:xfrm>
          <a:prstGeom prst="rect">
            <a:avLst/>
          </a:prstGeom>
          <a:solidFill>
            <a:srgbClr val="DFE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403227" y="404159"/>
            <a:ext cx="9455149" cy="2051211"/>
          </a:xfrm>
        </p:spPr>
        <p:txBody>
          <a:bodyPr vert="horz">
            <a:noAutofit/>
          </a:bodyPr>
          <a:lstStyle>
            <a:lvl1pPr rtl="0">
              <a:lnSpc>
                <a:spcPts val="5332"/>
              </a:lnSpc>
              <a:defRPr sz="5332">
                <a:solidFill>
                  <a:srgbClr val="318096"/>
                </a:solidFill>
              </a:defRPr>
            </a:lvl1pPr>
          </a:lstStyle>
          <a:p>
            <a:r>
              <a:rPr lang="en-US"/>
              <a:t>Chapter Divider, </a:t>
            </a:r>
            <a:br>
              <a:rPr lang="en-US"/>
            </a:br>
            <a:r>
              <a:rPr lang="en-US"/>
              <a:t>Segoe UI, 40pt, </a:t>
            </a:r>
            <a:br>
              <a:rPr lang="en-US"/>
            </a:br>
            <a:r>
              <a:rPr lang="en-US"/>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accent1"/>
                </a:solidFill>
              </a:defRPr>
            </a:lvl1pPr>
          </a:lstStyle>
          <a:p>
            <a:r>
              <a:rPr lang="en-US"/>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accent1"/>
                </a:solidFill>
              </a:defRPr>
            </a:lvl1pPr>
          </a:lstStyle>
          <a:p>
            <a:fld id="{54413C03-D129-4B04-B289-283874789DC0}" type="slidenum">
              <a:rPr lang="en-US" smtClean="0"/>
              <a:pPr/>
              <a:t>‹#›</a:t>
            </a:fld>
            <a:endParaRPr lang="en-US"/>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11045827" y="6153201"/>
            <a:ext cx="819275" cy="456659"/>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sz="2400" noProof="0"/>
          </a:p>
        </p:txBody>
      </p:sp>
    </p:spTree>
    <p:extLst>
      <p:ext uri="{BB962C8B-B14F-4D97-AF65-F5344CB8AC3E}">
        <p14:creationId xmlns:p14="http://schemas.microsoft.com/office/powerpoint/2010/main" val="33650447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hapter with picture, Variation 7">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625E8F81-FE39-46BE-ABD8-B4CE401D84C0}"/>
              </a:ext>
            </a:extLst>
          </p:cNvPr>
          <p:cNvGraphicFramePr>
            <a:graphicFrameLocks noChangeAspect="1"/>
          </p:cNvGraphicFramePr>
          <p:nvPr userDrawn="1">
            <p:custDataLst>
              <p:tags r:id="rId1"/>
            </p:custDataLst>
            <p:extLst>
              <p:ext uri="{D42A27DB-BD31-4B8C-83A1-F6EECF244321}">
                <p14:modId xmlns:p14="http://schemas.microsoft.com/office/powerpoint/2010/main" val="920843378"/>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9" name="Objekt 8" hidden="1">
                        <a:extLst>
                          <a:ext uri="{FF2B5EF4-FFF2-40B4-BE49-F238E27FC236}">
                            <a16:creationId xmlns:a16="http://schemas.microsoft.com/office/drawing/2014/main" id="{625E8F81-FE39-46BE-ABD8-B4CE401D84C0}"/>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12192000" cy="6858000"/>
          </a:xfrm>
          <a:prstGeom prst="rect">
            <a:avLst/>
          </a:prstGeom>
          <a:solidFill>
            <a:srgbClr val="DFE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403227" y="404157"/>
            <a:ext cx="5219651" cy="1538408"/>
          </a:xfrm>
        </p:spPr>
        <p:txBody>
          <a:bodyPr vert="horz">
            <a:noAutofit/>
          </a:bodyPr>
          <a:lstStyle>
            <a:lvl1pPr rtl="0">
              <a:lnSpc>
                <a:spcPts val="3999"/>
              </a:lnSpc>
              <a:defRPr sz="3999">
                <a:solidFill>
                  <a:srgbClr val="318096"/>
                </a:solidFill>
              </a:defRPr>
            </a:lvl1pPr>
          </a:lstStyle>
          <a:p>
            <a:r>
              <a:rPr lang="en-US"/>
              <a:t>Chapter Divider, </a:t>
            </a:r>
            <a:br>
              <a:rPr lang="en-US"/>
            </a:br>
            <a:r>
              <a:rPr lang="en-US"/>
              <a:t>Segoe UI, 30pt, </a:t>
            </a:r>
            <a:br>
              <a:rPr lang="en-US"/>
            </a:br>
            <a:r>
              <a:rPr lang="en-US"/>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accent1"/>
                </a:solidFill>
              </a:defRPr>
            </a:lvl1pPr>
          </a:lstStyle>
          <a:p>
            <a:r>
              <a:rPr lang="en-US"/>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accent1"/>
                </a:solidFill>
              </a:defRPr>
            </a:lvl1pPr>
          </a:lstStyle>
          <a:p>
            <a:fld id="{54413C03-D129-4B04-B289-283874789DC0}" type="slidenum">
              <a:rPr lang="en-US" smtClean="0"/>
              <a:pPr/>
              <a:t>‹#›</a:t>
            </a:fld>
            <a:endParaRPr lang="en-US"/>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11045827" y="6153201"/>
            <a:ext cx="819275" cy="456659"/>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sz="2400" noProof="0"/>
          </a:p>
        </p:txBody>
      </p:sp>
      <p:sp>
        <p:nvSpPr>
          <p:cNvPr id="8" name="Bildplatzhalter 7">
            <a:extLst>
              <a:ext uri="{FF2B5EF4-FFF2-40B4-BE49-F238E27FC236}">
                <a16:creationId xmlns:a16="http://schemas.microsoft.com/office/drawing/2014/main" id="{2EC03FA2-C5E9-46FF-A82B-4CBFAD863B41}"/>
              </a:ext>
            </a:extLst>
          </p:cNvPr>
          <p:cNvSpPr>
            <a:spLocks noGrp="1"/>
          </p:cNvSpPr>
          <p:nvPr>
            <p:ph type="pic" sz="quarter" idx="12" hasCustomPrompt="1"/>
          </p:nvPr>
        </p:nvSpPr>
        <p:spPr bwMode="gray">
          <a:xfrm>
            <a:off x="6195486" y="0"/>
            <a:ext cx="3659716" cy="6858000"/>
          </a:xfrm>
          <a:solidFill>
            <a:schemeClr val="bg1"/>
          </a:solidFill>
        </p:spPr>
        <p:txBody>
          <a:bodyPr/>
          <a:lstStyle>
            <a:lvl1pPr marL="0" indent="0" rtl="0">
              <a:buNone/>
              <a:defRPr/>
            </a:lvl1pPr>
          </a:lstStyle>
          <a:p>
            <a:r>
              <a:rPr lang="en-US"/>
              <a:t>Insert image from file by clicking on the icon</a:t>
            </a:r>
          </a:p>
        </p:txBody>
      </p:sp>
    </p:spTree>
    <p:extLst>
      <p:ext uri="{BB962C8B-B14F-4D97-AF65-F5344CB8AC3E}">
        <p14:creationId xmlns:p14="http://schemas.microsoft.com/office/powerpoint/2010/main" val="27999676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hapter, Variation 8">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D19DD26-04B7-4B16-9000-2856C5C7E37B}"/>
              </a:ext>
            </a:extLst>
          </p:cNvPr>
          <p:cNvGraphicFramePr>
            <a:graphicFrameLocks noChangeAspect="1"/>
          </p:cNvGraphicFramePr>
          <p:nvPr userDrawn="1">
            <p:custDataLst>
              <p:tags r:id="rId1"/>
            </p:custDataLst>
            <p:extLst>
              <p:ext uri="{D42A27DB-BD31-4B8C-83A1-F6EECF244321}">
                <p14:modId xmlns:p14="http://schemas.microsoft.com/office/powerpoint/2010/main" val="2294463562"/>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8" name="Objekt 7" hidden="1">
                        <a:extLst>
                          <a:ext uri="{FF2B5EF4-FFF2-40B4-BE49-F238E27FC236}">
                            <a16:creationId xmlns:a16="http://schemas.microsoft.com/office/drawing/2014/main" id="{FD19DD26-04B7-4B16-9000-2856C5C7E37B}"/>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12192000" cy="6858000"/>
          </a:xfrm>
          <a:prstGeom prst="rect">
            <a:avLst/>
          </a:prstGeom>
          <a:solidFill>
            <a:srgbClr val="871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403227" y="404159"/>
            <a:ext cx="9455149" cy="2051211"/>
          </a:xfrm>
        </p:spPr>
        <p:txBody>
          <a:bodyPr vert="horz">
            <a:noAutofit/>
          </a:bodyPr>
          <a:lstStyle>
            <a:lvl1pPr rtl="0">
              <a:lnSpc>
                <a:spcPts val="5332"/>
              </a:lnSpc>
              <a:defRPr sz="5332">
                <a:solidFill>
                  <a:srgbClr val="F4C59E"/>
                </a:solidFill>
              </a:defRPr>
            </a:lvl1pPr>
          </a:lstStyle>
          <a:p>
            <a:r>
              <a:rPr lang="en-US"/>
              <a:t>Chapter Divider, </a:t>
            </a:r>
            <a:br>
              <a:rPr lang="en-US"/>
            </a:br>
            <a:r>
              <a:rPr lang="en-US"/>
              <a:t>Segoe UI, 40pt, </a:t>
            </a:r>
            <a:br>
              <a:rPr lang="en-US"/>
            </a:br>
            <a:r>
              <a:rPr lang="en-US"/>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bg1"/>
                </a:solidFill>
              </a:defRPr>
            </a:lvl1pPr>
          </a:lstStyle>
          <a:p>
            <a:r>
              <a:rPr lang="en-US"/>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bg1"/>
                </a:solidFill>
              </a:defRPr>
            </a:lvl1pPr>
          </a:lstStyle>
          <a:p>
            <a:fld id="{54413C03-D129-4B04-B289-283874789DC0}" type="slidenum">
              <a:rPr lang="en-US" smtClean="0"/>
              <a:pPr/>
              <a:t>‹#›</a:t>
            </a:fld>
            <a:endParaRPr lang="en-US"/>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11045827" y="6153201"/>
            <a:ext cx="819275" cy="456659"/>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sz="2400" noProof="0"/>
          </a:p>
        </p:txBody>
      </p:sp>
    </p:spTree>
    <p:extLst>
      <p:ext uri="{BB962C8B-B14F-4D97-AF65-F5344CB8AC3E}">
        <p14:creationId xmlns:p14="http://schemas.microsoft.com/office/powerpoint/2010/main" val="11378764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hapter with picture, Variation 8">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625E8F81-FE39-46BE-ABD8-B4CE401D84C0}"/>
              </a:ext>
            </a:extLst>
          </p:cNvPr>
          <p:cNvGraphicFramePr>
            <a:graphicFrameLocks noChangeAspect="1"/>
          </p:cNvGraphicFramePr>
          <p:nvPr userDrawn="1">
            <p:custDataLst>
              <p:tags r:id="rId1"/>
            </p:custDataLst>
            <p:extLst>
              <p:ext uri="{D42A27DB-BD31-4B8C-83A1-F6EECF244321}">
                <p14:modId xmlns:p14="http://schemas.microsoft.com/office/powerpoint/2010/main" val="966239371"/>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9" name="Objekt 8" hidden="1">
                        <a:extLst>
                          <a:ext uri="{FF2B5EF4-FFF2-40B4-BE49-F238E27FC236}">
                            <a16:creationId xmlns:a16="http://schemas.microsoft.com/office/drawing/2014/main" id="{625E8F81-FE39-46BE-ABD8-B4CE401D84C0}"/>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12192000" cy="6858000"/>
          </a:xfrm>
          <a:prstGeom prst="rect">
            <a:avLst/>
          </a:prstGeom>
          <a:solidFill>
            <a:srgbClr val="871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403227" y="404157"/>
            <a:ext cx="5219651" cy="1538408"/>
          </a:xfrm>
        </p:spPr>
        <p:txBody>
          <a:bodyPr vert="horz">
            <a:noAutofit/>
          </a:bodyPr>
          <a:lstStyle>
            <a:lvl1pPr rtl="0">
              <a:lnSpc>
                <a:spcPts val="3999"/>
              </a:lnSpc>
              <a:defRPr sz="3999">
                <a:solidFill>
                  <a:srgbClr val="F4C59E"/>
                </a:solidFill>
              </a:defRPr>
            </a:lvl1pPr>
          </a:lstStyle>
          <a:p>
            <a:r>
              <a:rPr lang="en-US"/>
              <a:t>Chapter Divider, </a:t>
            </a:r>
            <a:br>
              <a:rPr lang="en-US"/>
            </a:br>
            <a:r>
              <a:rPr lang="en-US"/>
              <a:t>Segoe UI, 30pt, </a:t>
            </a:r>
            <a:br>
              <a:rPr lang="en-US"/>
            </a:br>
            <a:r>
              <a:rPr lang="en-US"/>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bg1"/>
                </a:solidFill>
              </a:defRPr>
            </a:lvl1pPr>
          </a:lstStyle>
          <a:p>
            <a:r>
              <a:rPr lang="en-US"/>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bg1"/>
                </a:solidFill>
              </a:defRPr>
            </a:lvl1pPr>
          </a:lstStyle>
          <a:p>
            <a:fld id="{54413C03-D129-4B04-B289-283874789DC0}" type="slidenum">
              <a:rPr lang="en-US" smtClean="0"/>
              <a:pPr/>
              <a:t>‹#›</a:t>
            </a:fld>
            <a:endParaRPr lang="en-US"/>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11045827" y="6153201"/>
            <a:ext cx="819275" cy="456659"/>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sz="2400" noProof="0"/>
          </a:p>
        </p:txBody>
      </p:sp>
      <p:sp>
        <p:nvSpPr>
          <p:cNvPr id="8" name="Bildplatzhalter 7">
            <a:extLst>
              <a:ext uri="{FF2B5EF4-FFF2-40B4-BE49-F238E27FC236}">
                <a16:creationId xmlns:a16="http://schemas.microsoft.com/office/drawing/2014/main" id="{2EC03FA2-C5E9-46FF-A82B-4CBFAD863B41}"/>
              </a:ext>
            </a:extLst>
          </p:cNvPr>
          <p:cNvSpPr>
            <a:spLocks noGrp="1"/>
          </p:cNvSpPr>
          <p:nvPr>
            <p:ph type="pic" sz="quarter" idx="12" hasCustomPrompt="1"/>
          </p:nvPr>
        </p:nvSpPr>
        <p:spPr bwMode="gray">
          <a:xfrm>
            <a:off x="6195486" y="0"/>
            <a:ext cx="3659716" cy="6858000"/>
          </a:xfrm>
          <a:solidFill>
            <a:schemeClr val="bg1"/>
          </a:solidFill>
        </p:spPr>
        <p:txBody>
          <a:bodyPr/>
          <a:lstStyle>
            <a:lvl1pPr marL="0" indent="0" rtl="0">
              <a:buNone/>
              <a:defRPr/>
            </a:lvl1pPr>
          </a:lstStyle>
          <a:p>
            <a:r>
              <a:rPr lang="en-US"/>
              <a:t>Insert image from file by clicking on the icon</a:t>
            </a:r>
          </a:p>
        </p:txBody>
      </p:sp>
    </p:spTree>
    <p:extLst>
      <p:ext uri="{BB962C8B-B14F-4D97-AF65-F5344CB8AC3E}">
        <p14:creationId xmlns:p14="http://schemas.microsoft.com/office/powerpoint/2010/main" val="11014886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hapter, Variation 9">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D19DD26-04B7-4B16-9000-2856C5C7E37B}"/>
              </a:ext>
            </a:extLst>
          </p:cNvPr>
          <p:cNvGraphicFramePr>
            <a:graphicFrameLocks noChangeAspect="1"/>
          </p:cNvGraphicFramePr>
          <p:nvPr userDrawn="1">
            <p:custDataLst>
              <p:tags r:id="rId1"/>
            </p:custDataLst>
            <p:extLst>
              <p:ext uri="{D42A27DB-BD31-4B8C-83A1-F6EECF244321}">
                <p14:modId xmlns:p14="http://schemas.microsoft.com/office/powerpoint/2010/main" val="118557865"/>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8" name="Objekt 7" hidden="1">
                        <a:extLst>
                          <a:ext uri="{FF2B5EF4-FFF2-40B4-BE49-F238E27FC236}">
                            <a16:creationId xmlns:a16="http://schemas.microsoft.com/office/drawing/2014/main" id="{FD19DD26-04B7-4B16-9000-2856C5C7E37B}"/>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12192000" cy="6858000"/>
          </a:xfrm>
          <a:prstGeom prst="rect">
            <a:avLst/>
          </a:prstGeom>
          <a:solidFill>
            <a:srgbClr val="F4C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403227" y="404159"/>
            <a:ext cx="9455149" cy="2051211"/>
          </a:xfrm>
        </p:spPr>
        <p:txBody>
          <a:bodyPr vert="horz">
            <a:noAutofit/>
          </a:bodyPr>
          <a:lstStyle>
            <a:lvl1pPr rtl="0">
              <a:lnSpc>
                <a:spcPts val="5332"/>
              </a:lnSpc>
              <a:defRPr sz="5332">
                <a:solidFill>
                  <a:srgbClr val="871964"/>
                </a:solidFill>
              </a:defRPr>
            </a:lvl1pPr>
          </a:lstStyle>
          <a:p>
            <a:r>
              <a:rPr lang="en-US"/>
              <a:t>Chapter Divider, </a:t>
            </a:r>
            <a:br>
              <a:rPr lang="en-US"/>
            </a:br>
            <a:r>
              <a:rPr lang="en-US"/>
              <a:t>Segoe UI, 40pt, </a:t>
            </a:r>
            <a:br>
              <a:rPr lang="en-US"/>
            </a:br>
            <a:r>
              <a:rPr lang="en-US"/>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accent1"/>
                </a:solidFill>
              </a:defRPr>
            </a:lvl1pPr>
          </a:lstStyle>
          <a:p>
            <a:r>
              <a:rPr lang="en-US"/>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accent1"/>
                </a:solidFill>
              </a:defRPr>
            </a:lvl1pPr>
          </a:lstStyle>
          <a:p>
            <a:fld id="{54413C03-D129-4B04-B289-283874789DC0}" type="slidenum">
              <a:rPr lang="en-US" smtClean="0"/>
              <a:pPr/>
              <a:t>‹#›</a:t>
            </a:fld>
            <a:endParaRPr lang="en-US"/>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11045827" y="6153201"/>
            <a:ext cx="819275" cy="456659"/>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sz="2400" noProof="0"/>
          </a:p>
        </p:txBody>
      </p:sp>
    </p:spTree>
    <p:extLst>
      <p:ext uri="{BB962C8B-B14F-4D97-AF65-F5344CB8AC3E}">
        <p14:creationId xmlns:p14="http://schemas.microsoft.com/office/powerpoint/2010/main" val="16979163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hapter with picture, Variation 9">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625E8F81-FE39-46BE-ABD8-B4CE401D84C0}"/>
              </a:ext>
            </a:extLst>
          </p:cNvPr>
          <p:cNvGraphicFramePr>
            <a:graphicFrameLocks noChangeAspect="1"/>
          </p:cNvGraphicFramePr>
          <p:nvPr userDrawn="1">
            <p:custDataLst>
              <p:tags r:id="rId1"/>
            </p:custDataLst>
            <p:extLst>
              <p:ext uri="{D42A27DB-BD31-4B8C-83A1-F6EECF244321}">
                <p14:modId xmlns:p14="http://schemas.microsoft.com/office/powerpoint/2010/main" val="2442466824"/>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9" name="Objekt 8" hidden="1">
                        <a:extLst>
                          <a:ext uri="{FF2B5EF4-FFF2-40B4-BE49-F238E27FC236}">
                            <a16:creationId xmlns:a16="http://schemas.microsoft.com/office/drawing/2014/main" id="{625E8F81-FE39-46BE-ABD8-B4CE401D84C0}"/>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12192000" cy="6858000"/>
          </a:xfrm>
          <a:prstGeom prst="rect">
            <a:avLst/>
          </a:prstGeom>
          <a:solidFill>
            <a:srgbClr val="F4C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403227" y="404157"/>
            <a:ext cx="5219651" cy="1538408"/>
          </a:xfrm>
        </p:spPr>
        <p:txBody>
          <a:bodyPr vert="horz">
            <a:noAutofit/>
          </a:bodyPr>
          <a:lstStyle>
            <a:lvl1pPr rtl="0">
              <a:lnSpc>
                <a:spcPts val="3999"/>
              </a:lnSpc>
              <a:defRPr sz="3999">
                <a:solidFill>
                  <a:srgbClr val="871964"/>
                </a:solidFill>
              </a:defRPr>
            </a:lvl1pPr>
          </a:lstStyle>
          <a:p>
            <a:r>
              <a:rPr lang="en-US"/>
              <a:t>Chapter Divider, </a:t>
            </a:r>
            <a:br>
              <a:rPr lang="en-US"/>
            </a:br>
            <a:r>
              <a:rPr lang="en-US"/>
              <a:t>Segoe UI, 30pt, </a:t>
            </a:r>
            <a:br>
              <a:rPr lang="en-US"/>
            </a:br>
            <a:r>
              <a:rPr lang="en-US"/>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accent1"/>
                </a:solidFill>
              </a:defRPr>
            </a:lvl1pPr>
          </a:lstStyle>
          <a:p>
            <a:r>
              <a:rPr lang="en-US"/>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accent1"/>
                </a:solidFill>
              </a:defRPr>
            </a:lvl1pPr>
          </a:lstStyle>
          <a:p>
            <a:fld id="{54413C03-D129-4B04-B289-283874789DC0}" type="slidenum">
              <a:rPr lang="en-US" smtClean="0"/>
              <a:pPr/>
              <a:t>‹#›</a:t>
            </a:fld>
            <a:endParaRPr lang="en-US"/>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11045827" y="6153201"/>
            <a:ext cx="819275" cy="456659"/>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sz="2400" noProof="0"/>
          </a:p>
        </p:txBody>
      </p:sp>
      <p:sp>
        <p:nvSpPr>
          <p:cNvPr id="8" name="Bildplatzhalter 7">
            <a:extLst>
              <a:ext uri="{FF2B5EF4-FFF2-40B4-BE49-F238E27FC236}">
                <a16:creationId xmlns:a16="http://schemas.microsoft.com/office/drawing/2014/main" id="{2EC03FA2-C5E9-46FF-A82B-4CBFAD863B41}"/>
              </a:ext>
            </a:extLst>
          </p:cNvPr>
          <p:cNvSpPr>
            <a:spLocks noGrp="1"/>
          </p:cNvSpPr>
          <p:nvPr>
            <p:ph type="pic" sz="quarter" idx="12" hasCustomPrompt="1"/>
          </p:nvPr>
        </p:nvSpPr>
        <p:spPr bwMode="gray">
          <a:xfrm>
            <a:off x="6195486" y="0"/>
            <a:ext cx="3659716" cy="6858000"/>
          </a:xfrm>
          <a:solidFill>
            <a:schemeClr val="bg1"/>
          </a:solidFill>
        </p:spPr>
        <p:txBody>
          <a:bodyPr/>
          <a:lstStyle>
            <a:lvl1pPr marL="0" indent="0" rtl="0">
              <a:buNone/>
              <a:defRPr/>
            </a:lvl1pPr>
          </a:lstStyle>
          <a:p>
            <a:r>
              <a:rPr lang="en-US"/>
              <a:t>Insert image from file by clicking on the icon</a:t>
            </a:r>
          </a:p>
        </p:txBody>
      </p:sp>
    </p:spTree>
    <p:extLst>
      <p:ext uri="{BB962C8B-B14F-4D97-AF65-F5344CB8AC3E}">
        <p14:creationId xmlns:p14="http://schemas.microsoft.com/office/powerpoint/2010/main" val="4965022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hapter, Variation 10">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D19DD26-04B7-4B16-9000-2856C5C7E37B}"/>
              </a:ext>
            </a:extLst>
          </p:cNvPr>
          <p:cNvGraphicFramePr>
            <a:graphicFrameLocks noChangeAspect="1"/>
          </p:cNvGraphicFramePr>
          <p:nvPr userDrawn="1">
            <p:custDataLst>
              <p:tags r:id="rId1"/>
            </p:custDataLst>
            <p:extLst>
              <p:ext uri="{D42A27DB-BD31-4B8C-83A1-F6EECF244321}">
                <p14:modId xmlns:p14="http://schemas.microsoft.com/office/powerpoint/2010/main" val="3054531403"/>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8" name="Objekt 7" hidden="1">
                        <a:extLst>
                          <a:ext uri="{FF2B5EF4-FFF2-40B4-BE49-F238E27FC236}">
                            <a16:creationId xmlns:a16="http://schemas.microsoft.com/office/drawing/2014/main" id="{FD19DD26-04B7-4B16-9000-2856C5C7E37B}"/>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12192000" cy="6858000"/>
          </a:xfrm>
          <a:prstGeom prst="rect">
            <a:avLst/>
          </a:prstGeom>
          <a:solidFill>
            <a:srgbClr val="A2E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403227" y="404159"/>
            <a:ext cx="9455149" cy="2051211"/>
          </a:xfrm>
        </p:spPr>
        <p:txBody>
          <a:bodyPr vert="horz">
            <a:noAutofit/>
          </a:bodyPr>
          <a:lstStyle>
            <a:lvl1pPr rtl="0">
              <a:lnSpc>
                <a:spcPts val="5332"/>
              </a:lnSpc>
              <a:defRPr sz="5332">
                <a:solidFill>
                  <a:srgbClr val="69008C"/>
                </a:solidFill>
              </a:defRPr>
            </a:lvl1pPr>
          </a:lstStyle>
          <a:p>
            <a:r>
              <a:rPr lang="en-US"/>
              <a:t>Chapter Divider, </a:t>
            </a:r>
            <a:br>
              <a:rPr lang="en-US"/>
            </a:br>
            <a:r>
              <a:rPr lang="en-US"/>
              <a:t>Segoe UI, 40pt, </a:t>
            </a:r>
            <a:br>
              <a:rPr lang="en-US"/>
            </a:br>
            <a:r>
              <a:rPr lang="en-US"/>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accent1"/>
                </a:solidFill>
              </a:defRPr>
            </a:lvl1pPr>
          </a:lstStyle>
          <a:p>
            <a:r>
              <a:rPr lang="en-US"/>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accent1"/>
                </a:solidFill>
              </a:defRPr>
            </a:lvl1pPr>
          </a:lstStyle>
          <a:p>
            <a:fld id="{54413C03-D129-4B04-B289-283874789DC0}" type="slidenum">
              <a:rPr lang="en-US" smtClean="0"/>
              <a:pPr/>
              <a:t>‹#›</a:t>
            </a:fld>
            <a:endParaRPr lang="en-US"/>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11045827" y="6153201"/>
            <a:ext cx="819275" cy="456659"/>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sz="2400" noProof="0"/>
          </a:p>
        </p:txBody>
      </p:sp>
    </p:spTree>
    <p:extLst>
      <p:ext uri="{BB962C8B-B14F-4D97-AF65-F5344CB8AC3E}">
        <p14:creationId xmlns:p14="http://schemas.microsoft.com/office/powerpoint/2010/main" val="785490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hapter with picture, Variation 10">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625E8F81-FE39-46BE-ABD8-B4CE401D84C0}"/>
              </a:ext>
            </a:extLst>
          </p:cNvPr>
          <p:cNvGraphicFramePr>
            <a:graphicFrameLocks noChangeAspect="1"/>
          </p:cNvGraphicFramePr>
          <p:nvPr userDrawn="1">
            <p:custDataLst>
              <p:tags r:id="rId1"/>
            </p:custDataLst>
            <p:extLst>
              <p:ext uri="{D42A27DB-BD31-4B8C-83A1-F6EECF244321}">
                <p14:modId xmlns:p14="http://schemas.microsoft.com/office/powerpoint/2010/main" val="3413505453"/>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9" name="Objekt 8" hidden="1">
                        <a:extLst>
                          <a:ext uri="{FF2B5EF4-FFF2-40B4-BE49-F238E27FC236}">
                            <a16:creationId xmlns:a16="http://schemas.microsoft.com/office/drawing/2014/main" id="{625E8F81-FE39-46BE-ABD8-B4CE401D84C0}"/>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12192000" cy="6858000"/>
          </a:xfrm>
          <a:prstGeom prst="rect">
            <a:avLst/>
          </a:prstGeom>
          <a:solidFill>
            <a:srgbClr val="A2E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403227" y="404157"/>
            <a:ext cx="5219651" cy="1538408"/>
          </a:xfrm>
        </p:spPr>
        <p:txBody>
          <a:bodyPr vert="horz">
            <a:noAutofit/>
          </a:bodyPr>
          <a:lstStyle>
            <a:lvl1pPr rtl="0">
              <a:lnSpc>
                <a:spcPts val="3999"/>
              </a:lnSpc>
              <a:defRPr sz="3999">
                <a:solidFill>
                  <a:srgbClr val="69008C"/>
                </a:solidFill>
              </a:defRPr>
            </a:lvl1pPr>
          </a:lstStyle>
          <a:p>
            <a:r>
              <a:rPr lang="en-US"/>
              <a:t>Chapter Divider, </a:t>
            </a:r>
            <a:br>
              <a:rPr lang="en-US"/>
            </a:br>
            <a:r>
              <a:rPr lang="en-US"/>
              <a:t>Segoe UI, 30pt, </a:t>
            </a:r>
            <a:br>
              <a:rPr lang="en-US"/>
            </a:br>
            <a:r>
              <a:rPr lang="en-US"/>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accent1"/>
                </a:solidFill>
              </a:defRPr>
            </a:lvl1pPr>
          </a:lstStyle>
          <a:p>
            <a:r>
              <a:rPr lang="en-US"/>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accent1"/>
                </a:solidFill>
              </a:defRPr>
            </a:lvl1pPr>
          </a:lstStyle>
          <a:p>
            <a:fld id="{54413C03-D129-4B04-B289-283874789DC0}" type="slidenum">
              <a:rPr lang="en-US" smtClean="0"/>
              <a:pPr/>
              <a:t>‹#›</a:t>
            </a:fld>
            <a:endParaRPr lang="en-US"/>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11045827" y="6153201"/>
            <a:ext cx="819275" cy="456659"/>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sz="2400" noProof="0"/>
          </a:p>
        </p:txBody>
      </p:sp>
      <p:sp>
        <p:nvSpPr>
          <p:cNvPr id="8" name="Bildplatzhalter 7">
            <a:extLst>
              <a:ext uri="{FF2B5EF4-FFF2-40B4-BE49-F238E27FC236}">
                <a16:creationId xmlns:a16="http://schemas.microsoft.com/office/drawing/2014/main" id="{2EC03FA2-C5E9-46FF-A82B-4CBFAD863B41}"/>
              </a:ext>
            </a:extLst>
          </p:cNvPr>
          <p:cNvSpPr>
            <a:spLocks noGrp="1"/>
          </p:cNvSpPr>
          <p:nvPr>
            <p:ph type="pic" sz="quarter" idx="12" hasCustomPrompt="1"/>
          </p:nvPr>
        </p:nvSpPr>
        <p:spPr bwMode="gray">
          <a:xfrm>
            <a:off x="6195486" y="0"/>
            <a:ext cx="3659716" cy="6858000"/>
          </a:xfrm>
          <a:solidFill>
            <a:schemeClr val="bg1"/>
          </a:solidFill>
        </p:spPr>
        <p:txBody>
          <a:bodyPr/>
          <a:lstStyle>
            <a:lvl1pPr marL="0" indent="0" rtl="0">
              <a:buNone/>
              <a:defRPr/>
            </a:lvl1pPr>
          </a:lstStyle>
          <a:p>
            <a:r>
              <a:rPr lang="en-US"/>
              <a:t>Insert image from file by clicking on the icon</a:t>
            </a:r>
          </a:p>
        </p:txBody>
      </p:sp>
    </p:spTree>
    <p:extLst>
      <p:ext uri="{BB962C8B-B14F-4D97-AF65-F5344CB8AC3E}">
        <p14:creationId xmlns:p14="http://schemas.microsoft.com/office/powerpoint/2010/main" val="1752132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9, Variation 1">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BD514C2-2A29-47C4-8020-4382A623DB88}"/>
              </a:ext>
            </a:extLst>
          </p:cNvPr>
          <p:cNvGraphicFramePr>
            <a:graphicFrameLocks noChangeAspect="1"/>
          </p:cNvGraphicFramePr>
          <p:nvPr userDrawn="1">
            <p:custDataLst>
              <p:tags r:id="rId1"/>
            </p:custDataLst>
            <p:extLst>
              <p:ext uri="{D42A27DB-BD31-4B8C-83A1-F6EECF244321}">
                <p14:modId xmlns:p14="http://schemas.microsoft.com/office/powerpoint/2010/main" val="305768734"/>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7" name="Objekt 6" hidden="1">
                        <a:extLst>
                          <a:ext uri="{FF2B5EF4-FFF2-40B4-BE49-F238E27FC236}">
                            <a16:creationId xmlns:a16="http://schemas.microsoft.com/office/drawing/2014/main" id="{3BD514C2-2A29-47C4-8020-4382A623DB88}"/>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le 1"/>
          <p:cNvSpPr>
            <a:spLocks noGrp="1"/>
          </p:cNvSpPr>
          <p:nvPr>
            <p:ph type="ctrTitle" hasCustomPrompt="1"/>
          </p:nvPr>
        </p:nvSpPr>
        <p:spPr bwMode="gray">
          <a:xfrm>
            <a:off x="3515362" y="1055674"/>
            <a:ext cx="7309273" cy="2734948"/>
          </a:xfrm>
        </p:spPr>
        <p:txBody>
          <a:bodyPr vert="horz" wrap="square" anchor="t">
            <a:noAutofit/>
          </a:bodyPr>
          <a:lstStyle>
            <a:lvl1pPr algn="l" rtl="0">
              <a:lnSpc>
                <a:spcPts val="5332"/>
              </a:lnSpc>
              <a:defRPr sz="5332">
                <a:solidFill>
                  <a:schemeClr val="accent1"/>
                </a:solidFill>
              </a:defRPr>
            </a:lvl1pPr>
          </a:lstStyle>
          <a:p>
            <a:r>
              <a:rPr lang="en-US"/>
              <a:t>Presentation title, Segoe UI, 40pt, </a:t>
            </a:r>
            <a:br>
              <a:rPr lang="en-US"/>
            </a:br>
            <a:r>
              <a:rPr lang="en-US"/>
              <a:t>max. four lines</a:t>
            </a:r>
          </a:p>
        </p:txBody>
      </p:sp>
      <p:sp>
        <p:nvSpPr>
          <p:cNvPr id="3" name="Subtitle 2"/>
          <p:cNvSpPr>
            <a:spLocks noGrp="1"/>
          </p:cNvSpPr>
          <p:nvPr>
            <p:ph type="subTitle" idx="1" hasCustomPrompt="1"/>
          </p:nvPr>
        </p:nvSpPr>
        <p:spPr bwMode="gray">
          <a:xfrm>
            <a:off x="3515362" y="4030549"/>
            <a:ext cx="2610268" cy="30244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1067" cap="all" baseline="0">
                <a:solidFill>
                  <a:schemeClr val="bg1"/>
                </a:solidFill>
              </a:defRPr>
            </a:lvl1pPr>
            <a:lvl2pPr marL="457051" indent="0" algn="ctr">
              <a:buNone/>
              <a:defRPr sz="2000"/>
            </a:lvl2pPr>
            <a:lvl3pPr marL="914102" indent="0" algn="ctr">
              <a:buNone/>
              <a:defRPr sz="1800"/>
            </a:lvl3pPr>
            <a:lvl4pPr marL="1371154" indent="0" algn="ctr">
              <a:buNone/>
              <a:defRPr sz="1600"/>
            </a:lvl4pPr>
            <a:lvl5pPr marL="1828206" indent="0" algn="ctr">
              <a:buNone/>
              <a:defRPr sz="1600"/>
            </a:lvl5pPr>
            <a:lvl6pPr marL="2285258" indent="0" algn="ctr">
              <a:buNone/>
              <a:defRPr sz="1600"/>
            </a:lvl6pPr>
            <a:lvl7pPr marL="2742309" indent="0" algn="ctr">
              <a:buNone/>
              <a:defRPr sz="1600"/>
            </a:lvl7pPr>
            <a:lvl8pPr marL="3199360" indent="0" algn="ctr">
              <a:buNone/>
              <a:defRPr sz="1600"/>
            </a:lvl8pPr>
            <a:lvl9pPr marL="3656411" indent="0" algn="ctr">
              <a:buNone/>
              <a:defRPr sz="1600"/>
            </a:lvl9pPr>
          </a:lstStyle>
          <a:p>
            <a:r>
              <a:rPr lang="en-US"/>
              <a:t>Name surname, TT Month YYYY</a:t>
            </a:r>
          </a:p>
        </p:txBody>
      </p:sp>
      <p:sp>
        <p:nvSpPr>
          <p:cNvPr id="12" name="Grafik 8">
            <a:extLst>
              <a:ext uri="{FF2B5EF4-FFF2-40B4-BE49-F238E27FC236}">
                <a16:creationId xmlns:a16="http://schemas.microsoft.com/office/drawing/2014/main" id="{C344AFA9-4A8E-44CF-8CAF-1B96E944876B}"/>
              </a:ext>
            </a:extLst>
          </p:cNvPr>
          <p:cNvSpPr/>
          <p:nvPr userDrawn="1"/>
        </p:nvSpPr>
        <p:spPr bwMode="gray">
          <a:xfrm>
            <a:off x="10693402" y="5840016"/>
            <a:ext cx="1096433" cy="611145"/>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sz="2400"/>
          </a:p>
        </p:txBody>
      </p:sp>
      <p:sp>
        <p:nvSpPr>
          <p:cNvPr id="9" name="Bildplatzhalter 14">
            <a:extLst>
              <a:ext uri="{FF2B5EF4-FFF2-40B4-BE49-F238E27FC236}">
                <a16:creationId xmlns:a16="http://schemas.microsoft.com/office/drawing/2014/main" id="{3B413B13-55F7-41C0-B98C-8841607428B9}"/>
              </a:ext>
            </a:extLst>
          </p:cNvPr>
          <p:cNvSpPr>
            <a:spLocks noGrp="1"/>
          </p:cNvSpPr>
          <p:nvPr>
            <p:ph type="pic" sz="quarter" idx="10" hasCustomPrompt="1"/>
          </p:nvPr>
        </p:nvSpPr>
        <p:spPr bwMode="gray">
          <a:xfrm>
            <a:off x="0" y="4807941"/>
            <a:ext cx="3092451" cy="2050060"/>
          </a:xfrm>
          <a:solidFill>
            <a:schemeClr val="bg1"/>
          </a:solidFill>
        </p:spPr>
        <p:txBody>
          <a:bodyPr/>
          <a:lstStyle>
            <a:lvl1pPr marL="0" indent="0" rtl="0">
              <a:buNone/>
              <a:defRPr/>
            </a:lvl1pPr>
          </a:lstStyle>
          <a:p>
            <a:r>
              <a:rPr lang="en-US"/>
              <a:t>Insert image from file by clicking on the icon</a:t>
            </a:r>
          </a:p>
        </p:txBody>
      </p:sp>
      <p:sp>
        <p:nvSpPr>
          <p:cNvPr id="10" name="Bildplatzhalter 4">
            <a:extLst>
              <a:ext uri="{FF2B5EF4-FFF2-40B4-BE49-F238E27FC236}">
                <a16:creationId xmlns:a16="http://schemas.microsoft.com/office/drawing/2014/main" id="{3E68A076-ECA3-4C3F-8ACE-FCDA132B0E2A}"/>
              </a:ext>
            </a:extLst>
          </p:cNvPr>
          <p:cNvSpPr>
            <a:spLocks noGrp="1"/>
          </p:cNvSpPr>
          <p:nvPr>
            <p:ph type="pic" sz="quarter" idx="12" hasCustomPrompt="1"/>
          </p:nvPr>
        </p:nvSpPr>
        <p:spPr bwMode="gray">
          <a:xfrm>
            <a:off x="0" y="-4098"/>
            <a:ext cx="3092451" cy="4813831"/>
          </a:xfrm>
          <a:solidFill>
            <a:schemeClr val="bg1"/>
          </a:solidFill>
        </p:spPr>
        <p:txBody>
          <a:bodyPr/>
          <a:lstStyle>
            <a:lvl1pPr marL="0" indent="0" rtl="0">
              <a:buNone/>
              <a:defRPr/>
            </a:lvl1pPr>
          </a:lstStyle>
          <a:p>
            <a:r>
              <a:rPr lang="en-US"/>
              <a:t>Insert image from file by clicking on the icon</a:t>
            </a:r>
          </a:p>
        </p:txBody>
      </p:sp>
    </p:spTree>
    <p:extLst>
      <p:ext uri="{BB962C8B-B14F-4D97-AF65-F5344CB8AC3E}">
        <p14:creationId xmlns:p14="http://schemas.microsoft.com/office/powerpoint/2010/main" val="3235047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hapter, Variation 11">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D19DD26-04B7-4B16-9000-2856C5C7E37B}"/>
              </a:ext>
            </a:extLst>
          </p:cNvPr>
          <p:cNvGraphicFramePr>
            <a:graphicFrameLocks noChangeAspect="1"/>
          </p:cNvGraphicFramePr>
          <p:nvPr userDrawn="1">
            <p:custDataLst>
              <p:tags r:id="rId1"/>
            </p:custDataLst>
            <p:extLst>
              <p:ext uri="{D42A27DB-BD31-4B8C-83A1-F6EECF244321}">
                <p14:modId xmlns:p14="http://schemas.microsoft.com/office/powerpoint/2010/main" val="3119575427"/>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8" name="Objekt 7" hidden="1">
                        <a:extLst>
                          <a:ext uri="{FF2B5EF4-FFF2-40B4-BE49-F238E27FC236}">
                            <a16:creationId xmlns:a16="http://schemas.microsoft.com/office/drawing/2014/main" id="{FD19DD26-04B7-4B16-9000-2856C5C7E37B}"/>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12192000" cy="6858000"/>
          </a:xfrm>
          <a:prstGeom prst="rect">
            <a:avLst/>
          </a:prstGeom>
          <a:solidFill>
            <a:srgbClr val="690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403227" y="404159"/>
            <a:ext cx="9455149" cy="2051211"/>
          </a:xfrm>
        </p:spPr>
        <p:txBody>
          <a:bodyPr vert="horz">
            <a:noAutofit/>
          </a:bodyPr>
          <a:lstStyle>
            <a:lvl1pPr rtl="0">
              <a:lnSpc>
                <a:spcPts val="5332"/>
              </a:lnSpc>
              <a:defRPr sz="5332">
                <a:solidFill>
                  <a:srgbClr val="A2ECBA"/>
                </a:solidFill>
              </a:defRPr>
            </a:lvl1pPr>
          </a:lstStyle>
          <a:p>
            <a:r>
              <a:rPr lang="en-US"/>
              <a:t>Chapter Divider, </a:t>
            </a:r>
            <a:br>
              <a:rPr lang="en-US"/>
            </a:br>
            <a:r>
              <a:rPr lang="en-US"/>
              <a:t>Segoe UI, 40pt, </a:t>
            </a:r>
            <a:br>
              <a:rPr lang="en-US"/>
            </a:br>
            <a:r>
              <a:rPr lang="en-US"/>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bg1"/>
                </a:solidFill>
              </a:defRPr>
            </a:lvl1pPr>
          </a:lstStyle>
          <a:p>
            <a:r>
              <a:rPr lang="en-US"/>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bg1"/>
                </a:solidFill>
              </a:defRPr>
            </a:lvl1pPr>
          </a:lstStyle>
          <a:p>
            <a:fld id="{54413C03-D129-4B04-B289-283874789DC0}" type="slidenum">
              <a:rPr lang="en-US" smtClean="0"/>
              <a:pPr/>
              <a:t>‹#›</a:t>
            </a:fld>
            <a:endParaRPr lang="en-US"/>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11045827" y="6153201"/>
            <a:ext cx="819275" cy="456659"/>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sz="2400" noProof="0"/>
          </a:p>
        </p:txBody>
      </p:sp>
    </p:spTree>
    <p:extLst>
      <p:ext uri="{BB962C8B-B14F-4D97-AF65-F5344CB8AC3E}">
        <p14:creationId xmlns:p14="http://schemas.microsoft.com/office/powerpoint/2010/main" val="5234337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hapter with picture, Variation 11">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625E8F81-FE39-46BE-ABD8-B4CE401D84C0}"/>
              </a:ext>
            </a:extLst>
          </p:cNvPr>
          <p:cNvGraphicFramePr>
            <a:graphicFrameLocks noChangeAspect="1"/>
          </p:cNvGraphicFramePr>
          <p:nvPr userDrawn="1">
            <p:custDataLst>
              <p:tags r:id="rId1"/>
            </p:custDataLst>
            <p:extLst>
              <p:ext uri="{D42A27DB-BD31-4B8C-83A1-F6EECF244321}">
                <p14:modId xmlns:p14="http://schemas.microsoft.com/office/powerpoint/2010/main" val="1463959562"/>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9" name="Objekt 8" hidden="1">
                        <a:extLst>
                          <a:ext uri="{FF2B5EF4-FFF2-40B4-BE49-F238E27FC236}">
                            <a16:creationId xmlns:a16="http://schemas.microsoft.com/office/drawing/2014/main" id="{625E8F81-FE39-46BE-ABD8-B4CE401D84C0}"/>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12192000" cy="6858000"/>
          </a:xfrm>
          <a:prstGeom prst="rect">
            <a:avLst/>
          </a:prstGeom>
          <a:solidFill>
            <a:srgbClr val="690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403227" y="404157"/>
            <a:ext cx="5219651" cy="1538408"/>
          </a:xfrm>
        </p:spPr>
        <p:txBody>
          <a:bodyPr vert="horz">
            <a:noAutofit/>
          </a:bodyPr>
          <a:lstStyle>
            <a:lvl1pPr rtl="0">
              <a:lnSpc>
                <a:spcPts val="3999"/>
              </a:lnSpc>
              <a:defRPr sz="3999">
                <a:solidFill>
                  <a:srgbClr val="A2ECBA"/>
                </a:solidFill>
              </a:defRPr>
            </a:lvl1pPr>
          </a:lstStyle>
          <a:p>
            <a:r>
              <a:rPr lang="en-US"/>
              <a:t>Chapter Divider, </a:t>
            </a:r>
            <a:br>
              <a:rPr lang="en-US"/>
            </a:br>
            <a:r>
              <a:rPr lang="en-US"/>
              <a:t>Segoe UI, 30pt, </a:t>
            </a:r>
            <a:br>
              <a:rPr lang="en-US"/>
            </a:br>
            <a:r>
              <a:rPr lang="en-US"/>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bg1"/>
                </a:solidFill>
              </a:defRPr>
            </a:lvl1pPr>
          </a:lstStyle>
          <a:p>
            <a:r>
              <a:rPr lang="en-US"/>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bg1"/>
                </a:solidFill>
              </a:defRPr>
            </a:lvl1pPr>
          </a:lstStyle>
          <a:p>
            <a:fld id="{54413C03-D129-4B04-B289-283874789DC0}" type="slidenum">
              <a:rPr lang="en-US" smtClean="0"/>
              <a:pPr/>
              <a:t>‹#›</a:t>
            </a:fld>
            <a:endParaRPr lang="en-US"/>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11045827" y="6153201"/>
            <a:ext cx="819275" cy="456659"/>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sz="2400" noProof="0"/>
          </a:p>
        </p:txBody>
      </p:sp>
      <p:sp>
        <p:nvSpPr>
          <p:cNvPr id="8" name="Bildplatzhalter 7">
            <a:extLst>
              <a:ext uri="{FF2B5EF4-FFF2-40B4-BE49-F238E27FC236}">
                <a16:creationId xmlns:a16="http://schemas.microsoft.com/office/drawing/2014/main" id="{2EC03FA2-C5E9-46FF-A82B-4CBFAD863B41}"/>
              </a:ext>
            </a:extLst>
          </p:cNvPr>
          <p:cNvSpPr>
            <a:spLocks noGrp="1"/>
          </p:cNvSpPr>
          <p:nvPr>
            <p:ph type="pic" sz="quarter" idx="12" hasCustomPrompt="1"/>
          </p:nvPr>
        </p:nvSpPr>
        <p:spPr bwMode="gray">
          <a:xfrm>
            <a:off x="6195486" y="0"/>
            <a:ext cx="3659716" cy="6858000"/>
          </a:xfrm>
          <a:solidFill>
            <a:schemeClr val="bg1"/>
          </a:solidFill>
        </p:spPr>
        <p:txBody>
          <a:bodyPr/>
          <a:lstStyle>
            <a:lvl1pPr marL="0" indent="0" rtl="0">
              <a:buNone/>
              <a:defRPr/>
            </a:lvl1pPr>
          </a:lstStyle>
          <a:p>
            <a:r>
              <a:rPr lang="en-US"/>
              <a:t>Insert image from file by clicking on the icon</a:t>
            </a:r>
          </a:p>
        </p:txBody>
      </p:sp>
    </p:spTree>
    <p:extLst>
      <p:ext uri="{BB962C8B-B14F-4D97-AF65-F5344CB8AC3E}">
        <p14:creationId xmlns:p14="http://schemas.microsoft.com/office/powerpoint/2010/main" val="4695071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hapter, Variation 12">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D19DD26-04B7-4B16-9000-2856C5C7E37B}"/>
              </a:ext>
            </a:extLst>
          </p:cNvPr>
          <p:cNvGraphicFramePr>
            <a:graphicFrameLocks noChangeAspect="1"/>
          </p:cNvGraphicFramePr>
          <p:nvPr userDrawn="1">
            <p:custDataLst>
              <p:tags r:id="rId1"/>
            </p:custDataLst>
            <p:extLst>
              <p:ext uri="{D42A27DB-BD31-4B8C-83A1-F6EECF244321}">
                <p14:modId xmlns:p14="http://schemas.microsoft.com/office/powerpoint/2010/main" val="728439815"/>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8" name="Objekt 7" hidden="1">
                        <a:extLst>
                          <a:ext uri="{FF2B5EF4-FFF2-40B4-BE49-F238E27FC236}">
                            <a16:creationId xmlns:a16="http://schemas.microsoft.com/office/drawing/2014/main" id="{FD19DD26-04B7-4B16-9000-2856C5C7E37B}"/>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12192000" cy="6858000"/>
          </a:xfrm>
          <a:prstGeom prst="rect">
            <a:avLst/>
          </a:prstGeom>
          <a:solidFill>
            <a:srgbClr val="005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403227" y="404159"/>
            <a:ext cx="9455149" cy="2051211"/>
          </a:xfrm>
        </p:spPr>
        <p:txBody>
          <a:bodyPr vert="horz">
            <a:noAutofit/>
          </a:bodyPr>
          <a:lstStyle>
            <a:lvl1pPr rtl="0">
              <a:lnSpc>
                <a:spcPts val="5332"/>
              </a:lnSpc>
              <a:defRPr sz="5332">
                <a:solidFill>
                  <a:srgbClr val="E8E200"/>
                </a:solidFill>
              </a:defRPr>
            </a:lvl1pPr>
          </a:lstStyle>
          <a:p>
            <a:r>
              <a:rPr lang="en-US"/>
              <a:t>Chapter Divider, </a:t>
            </a:r>
            <a:br>
              <a:rPr lang="en-US"/>
            </a:br>
            <a:r>
              <a:rPr lang="en-US"/>
              <a:t>Segoe UI, 40pt, </a:t>
            </a:r>
            <a:br>
              <a:rPr lang="en-US"/>
            </a:br>
            <a:r>
              <a:rPr lang="en-US"/>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bg1"/>
                </a:solidFill>
              </a:defRPr>
            </a:lvl1pPr>
          </a:lstStyle>
          <a:p>
            <a:r>
              <a:rPr lang="en-US"/>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bg1"/>
                </a:solidFill>
              </a:defRPr>
            </a:lvl1pPr>
          </a:lstStyle>
          <a:p>
            <a:fld id="{54413C03-D129-4B04-B289-283874789DC0}" type="slidenum">
              <a:rPr lang="en-US" smtClean="0"/>
              <a:pPr/>
              <a:t>‹#›</a:t>
            </a:fld>
            <a:endParaRPr lang="en-US"/>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11045827" y="6153201"/>
            <a:ext cx="819275" cy="456659"/>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sz="2400" noProof="0"/>
          </a:p>
        </p:txBody>
      </p:sp>
    </p:spTree>
    <p:extLst>
      <p:ext uri="{BB962C8B-B14F-4D97-AF65-F5344CB8AC3E}">
        <p14:creationId xmlns:p14="http://schemas.microsoft.com/office/powerpoint/2010/main" val="4788543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hapter with picture Variation 12">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625E8F81-FE39-46BE-ABD8-B4CE401D84C0}"/>
              </a:ext>
            </a:extLst>
          </p:cNvPr>
          <p:cNvGraphicFramePr>
            <a:graphicFrameLocks noChangeAspect="1"/>
          </p:cNvGraphicFramePr>
          <p:nvPr userDrawn="1">
            <p:custDataLst>
              <p:tags r:id="rId1"/>
            </p:custDataLst>
            <p:extLst>
              <p:ext uri="{D42A27DB-BD31-4B8C-83A1-F6EECF244321}">
                <p14:modId xmlns:p14="http://schemas.microsoft.com/office/powerpoint/2010/main" val="887616127"/>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9" name="Objekt 8" hidden="1">
                        <a:extLst>
                          <a:ext uri="{FF2B5EF4-FFF2-40B4-BE49-F238E27FC236}">
                            <a16:creationId xmlns:a16="http://schemas.microsoft.com/office/drawing/2014/main" id="{625E8F81-FE39-46BE-ABD8-B4CE401D84C0}"/>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12192000" cy="6858000"/>
          </a:xfrm>
          <a:prstGeom prst="rect">
            <a:avLst/>
          </a:prstGeom>
          <a:solidFill>
            <a:srgbClr val="005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403227" y="404157"/>
            <a:ext cx="5219651" cy="1538408"/>
          </a:xfrm>
        </p:spPr>
        <p:txBody>
          <a:bodyPr vert="horz">
            <a:noAutofit/>
          </a:bodyPr>
          <a:lstStyle>
            <a:lvl1pPr rtl="0">
              <a:lnSpc>
                <a:spcPts val="3999"/>
              </a:lnSpc>
              <a:defRPr sz="3999">
                <a:solidFill>
                  <a:srgbClr val="E8E200"/>
                </a:solidFill>
              </a:defRPr>
            </a:lvl1pPr>
          </a:lstStyle>
          <a:p>
            <a:r>
              <a:rPr lang="en-US"/>
              <a:t>Chapter Divider, </a:t>
            </a:r>
            <a:br>
              <a:rPr lang="en-US"/>
            </a:br>
            <a:r>
              <a:rPr lang="en-US"/>
              <a:t>Segoe UI, 30pt, </a:t>
            </a:r>
            <a:br>
              <a:rPr lang="en-US"/>
            </a:br>
            <a:r>
              <a:rPr lang="en-US"/>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bg1"/>
                </a:solidFill>
              </a:defRPr>
            </a:lvl1pPr>
          </a:lstStyle>
          <a:p>
            <a:r>
              <a:rPr lang="en-US"/>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bg1"/>
                </a:solidFill>
              </a:defRPr>
            </a:lvl1pPr>
          </a:lstStyle>
          <a:p>
            <a:fld id="{54413C03-D129-4B04-B289-283874789DC0}" type="slidenum">
              <a:rPr lang="en-US" smtClean="0"/>
              <a:pPr/>
              <a:t>‹#›</a:t>
            </a:fld>
            <a:endParaRPr lang="en-US"/>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11045827" y="6153201"/>
            <a:ext cx="819275" cy="456659"/>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sz="2400" noProof="0"/>
          </a:p>
        </p:txBody>
      </p:sp>
      <p:sp>
        <p:nvSpPr>
          <p:cNvPr id="8" name="Bildplatzhalter 7">
            <a:extLst>
              <a:ext uri="{FF2B5EF4-FFF2-40B4-BE49-F238E27FC236}">
                <a16:creationId xmlns:a16="http://schemas.microsoft.com/office/drawing/2014/main" id="{2EC03FA2-C5E9-46FF-A82B-4CBFAD863B41}"/>
              </a:ext>
            </a:extLst>
          </p:cNvPr>
          <p:cNvSpPr>
            <a:spLocks noGrp="1"/>
          </p:cNvSpPr>
          <p:nvPr>
            <p:ph type="pic" sz="quarter" idx="12" hasCustomPrompt="1"/>
          </p:nvPr>
        </p:nvSpPr>
        <p:spPr bwMode="gray">
          <a:xfrm>
            <a:off x="6195486" y="0"/>
            <a:ext cx="3659716" cy="6858000"/>
          </a:xfrm>
          <a:solidFill>
            <a:schemeClr val="bg1"/>
          </a:solidFill>
        </p:spPr>
        <p:txBody>
          <a:bodyPr/>
          <a:lstStyle>
            <a:lvl1pPr marL="0" indent="0" rtl="0">
              <a:buNone/>
              <a:defRPr/>
            </a:lvl1pPr>
          </a:lstStyle>
          <a:p>
            <a:r>
              <a:rPr lang="en-US"/>
              <a:t>Insert image from file by clicking on the icon</a:t>
            </a:r>
          </a:p>
        </p:txBody>
      </p:sp>
    </p:spTree>
    <p:extLst>
      <p:ext uri="{BB962C8B-B14F-4D97-AF65-F5344CB8AC3E}">
        <p14:creationId xmlns:p14="http://schemas.microsoft.com/office/powerpoint/2010/main" val="31035705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hapter, Variation 13">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D19DD26-04B7-4B16-9000-2856C5C7E37B}"/>
              </a:ext>
            </a:extLst>
          </p:cNvPr>
          <p:cNvGraphicFramePr>
            <a:graphicFrameLocks noChangeAspect="1"/>
          </p:cNvGraphicFramePr>
          <p:nvPr userDrawn="1">
            <p:custDataLst>
              <p:tags r:id="rId1"/>
            </p:custDataLst>
            <p:extLst>
              <p:ext uri="{D42A27DB-BD31-4B8C-83A1-F6EECF244321}">
                <p14:modId xmlns:p14="http://schemas.microsoft.com/office/powerpoint/2010/main" val="1191523036"/>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8" name="Objekt 7" hidden="1">
                        <a:extLst>
                          <a:ext uri="{FF2B5EF4-FFF2-40B4-BE49-F238E27FC236}">
                            <a16:creationId xmlns:a16="http://schemas.microsoft.com/office/drawing/2014/main" id="{FD19DD26-04B7-4B16-9000-2856C5C7E37B}"/>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12192000" cy="6858000"/>
          </a:xfrm>
          <a:prstGeom prst="rect">
            <a:avLst/>
          </a:prstGeom>
          <a:solidFill>
            <a:srgbClr val="E8E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403227" y="404159"/>
            <a:ext cx="9455149" cy="2051211"/>
          </a:xfrm>
        </p:spPr>
        <p:txBody>
          <a:bodyPr vert="horz">
            <a:noAutofit/>
          </a:bodyPr>
          <a:lstStyle>
            <a:lvl1pPr rtl="0">
              <a:lnSpc>
                <a:spcPts val="5332"/>
              </a:lnSpc>
              <a:defRPr sz="5332">
                <a:solidFill>
                  <a:srgbClr val="005FBE"/>
                </a:solidFill>
              </a:defRPr>
            </a:lvl1pPr>
          </a:lstStyle>
          <a:p>
            <a:r>
              <a:rPr lang="en-US"/>
              <a:t>Chapter Divider, </a:t>
            </a:r>
            <a:br>
              <a:rPr lang="en-US"/>
            </a:br>
            <a:r>
              <a:rPr lang="en-US"/>
              <a:t>Segoe UI, 40pt, </a:t>
            </a:r>
            <a:br>
              <a:rPr lang="en-US"/>
            </a:br>
            <a:r>
              <a:rPr lang="en-US"/>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a:noFill/>
        </p:spPr>
        <p:txBody>
          <a:bodyPr/>
          <a:lstStyle>
            <a:lvl1pPr rtl="0">
              <a:defRPr>
                <a:solidFill>
                  <a:schemeClr val="accent1"/>
                </a:solidFill>
              </a:defRPr>
            </a:lvl1pPr>
          </a:lstStyle>
          <a:p>
            <a:r>
              <a:rPr lang="en-US"/>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a:noFill/>
        </p:spPr>
        <p:txBody>
          <a:bodyPr/>
          <a:lstStyle>
            <a:lvl1pPr rtl="0">
              <a:defRPr>
                <a:solidFill>
                  <a:schemeClr val="accent1"/>
                </a:solidFill>
              </a:defRPr>
            </a:lvl1pPr>
          </a:lstStyle>
          <a:p>
            <a:fld id="{54413C03-D129-4B04-B289-283874789DC0}" type="slidenum">
              <a:rPr lang="en-US" smtClean="0"/>
              <a:pPr/>
              <a:t>‹#›</a:t>
            </a:fld>
            <a:endParaRPr lang="en-US"/>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11045827" y="6153201"/>
            <a:ext cx="819275" cy="456659"/>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sz="2400" noProof="0"/>
          </a:p>
        </p:txBody>
      </p:sp>
    </p:spTree>
    <p:extLst>
      <p:ext uri="{BB962C8B-B14F-4D97-AF65-F5344CB8AC3E}">
        <p14:creationId xmlns:p14="http://schemas.microsoft.com/office/powerpoint/2010/main" val="324570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hapter with picture, Variation 13">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625E8F81-FE39-46BE-ABD8-B4CE401D84C0}"/>
              </a:ext>
            </a:extLst>
          </p:cNvPr>
          <p:cNvGraphicFramePr>
            <a:graphicFrameLocks noChangeAspect="1"/>
          </p:cNvGraphicFramePr>
          <p:nvPr userDrawn="1">
            <p:custDataLst>
              <p:tags r:id="rId1"/>
            </p:custDataLst>
            <p:extLst>
              <p:ext uri="{D42A27DB-BD31-4B8C-83A1-F6EECF244321}">
                <p14:modId xmlns:p14="http://schemas.microsoft.com/office/powerpoint/2010/main" val="528185268"/>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9" name="Objekt 8" hidden="1">
                        <a:extLst>
                          <a:ext uri="{FF2B5EF4-FFF2-40B4-BE49-F238E27FC236}">
                            <a16:creationId xmlns:a16="http://schemas.microsoft.com/office/drawing/2014/main" id="{625E8F81-FE39-46BE-ABD8-B4CE401D84C0}"/>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12192000" cy="6858000"/>
          </a:xfrm>
          <a:prstGeom prst="rect">
            <a:avLst/>
          </a:prstGeom>
          <a:solidFill>
            <a:srgbClr val="E8E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403227" y="404157"/>
            <a:ext cx="5219651" cy="1538408"/>
          </a:xfrm>
        </p:spPr>
        <p:txBody>
          <a:bodyPr vert="horz">
            <a:noAutofit/>
          </a:bodyPr>
          <a:lstStyle>
            <a:lvl1pPr rtl="0">
              <a:lnSpc>
                <a:spcPts val="3999"/>
              </a:lnSpc>
              <a:defRPr sz="3999">
                <a:solidFill>
                  <a:srgbClr val="005FBE"/>
                </a:solidFill>
              </a:defRPr>
            </a:lvl1pPr>
          </a:lstStyle>
          <a:p>
            <a:r>
              <a:rPr lang="en-US"/>
              <a:t>Chapter Divider, </a:t>
            </a:r>
            <a:br>
              <a:rPr lang="en-US"/>
            </a:br>
            <a:r>
              <a:rPr lang="en-US"/>
              <a:t>Segoe UI, 30pt, </a:t>
            </a:r>
            <a:br>
              <a:rPr lang="en-US"/>
            </a:br>
            <a:r>
              <a:rPr lang="en-US"/>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accent1"/>
                </a:solidFill>
              </a:defRPr>
            </a:lvl1pPr>
          </a:lstStyle>
          <a:p>
            <a:r>
              <a:rPr lang="en-US"/>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accent1"/>
                </a:solidFill>
              </a:defRPr>
            </a:lvl1pPr>
          </a:lstStyle>
          <a:p>
            <a:fld id="{54413C03-D129-4B04-B289-283874789DC0}" type="slidenum">
              <a:rPr lang="en-US" smtClean="0"/>
              <a:pPr/>
              <a:t>‹#›</a:t>
            </a:fld>
            <a:endParaRPr lang="en-US"/>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11045827" y="6153201"/>
            <a:ext cx="819275" cy="456659"/>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sz="2400" noProof="0"/>
          </a:p>
        </p:txBody>
      </p:sp>
      <p:sp>
        <p:nvSpPr>
          <p:cNvPr id="8" name="Bildplatzhalter 7">
            <a:extLst>
              <a:ext uri="{FF2B5EF4-FFF2-40B4-BE49-F238E27FC236}">
                <a16:creationId xmlns:a16="http://schemas.microsoft.com/office/drawing/2014/main" id="{2EC03FA2-C5E9-46FF-A82B-4CBFAD863B41}"/>
              </a:ext>
            </a:extLst>
          </p:cNvPr>
          <p:cNvSpPr>
            <a:spLocks noGrp="1"/>
          </p:cNvSpPr>
          <p:nvPr>
            <p:ph type="pic" sz="quarter" idx="12" hasCustomPrompt="1"/>
          </p:nvPr>
        </p:nvSpPr>
        <p:spPr bwMode="gray">
          <a:xfrm>
            <a:off x="6195486" y="0"/>
            <a:ext cx="3659716" cy="6858000"/>
          </a:xfrm>
          <a:solidFill>
            <a:schemeClr val="bg1"/>
          </a:solidFill>
        </p:spPr>
        <p:txBody>
          <a:bodyPr/>
          <a:lstStyle>
            <a:lvl1pPr marL="0" indent="0" rtl="0">
              <a:buNone/>
              <a:defRPr/>
            </a:lvl1pPr>
          </a:lstStyle>
          <a:p>
            <a:r>
              <a:rPr lang="en-US"/>
              <a:t>Insert image from file by clicking on the icon</a:t>
            </a:r>
          </a:p>
        </p:txBody>
      </p:sp>
    </p:spTree>
    <p:extLst>
      <p:ext uri="{BB962C8B-B14F-4D97-AF65-F5344CB8AC3E}">
        <p14:creationId xmlns:p14="http://schemas.microsoft.com/office/powerpoint/2010/main" val="12850703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hapter, Variation 14">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D19DD26-04B7-4B16-9000-2856C5C7E37B}"/>
              </a:ext>
            </a:extLst>
          </p:cNvPr>
          <p:cNvGraphicFramePr>
            <a:graphicFrameLocks noChangeAspect="1"/>
          </p:cNvGraphicFramePr>
          <p:nvPr userDrawn="1">
            <p:custDataLst>
              <p:tags r:id="rId1"/>
            </p:custDataLst>
            <p:extLst>
              <p:ext uri="{D42A27DB-BD31-4B8C-83A1-F6EECF244321}">
                <p14:modId xmlns:p14="http://schemas.microsoft.com/office/powerpoint/2010/main" val="3575493484"/>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8" name="Objekt 7" hidden="1">
                        <a:extLst>
                          <a:ext uri="{FF2B5EF4-FFF2-40B4-BE49-F238E27FC236}">
                            <a16:creationId xmlns:a16="http://schemas.microsoft.com/office/drawing/2014/main" id="{FD19DD26-04B7-4B16-9000-2856C5C7E37B}"/>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12192000" cy="6858000"/>
          </a:xfrm>
          <a:prstGeom prst="rect">
            <a:avLst/>
          </a:prstGeom>
          <a:solidFill>
            <a:srgbClr val="FBA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403227" y="404159"/>
            <a:ext cx="9455149" cy="2051211"/>
          </a:xfrm>
        </p:spPr>
        <p:txBody>
          <a:bodyPr vert="horz">
            <a:noAutofit/>
          </a:bodyPr>
          <a:lstStyle>
            <a:lvl1pPr rtl="0">
              <a:lnSpc>
                <a:spcPts val="5332"/>
              </a:lnSpc>
              <a:defRPr sz="5332">
                <a:solidFill>
                  <a:srgbClr val="28325A"/>
                </a:solidFill>
              </a:defRPr>
            </a:lvl1pPr>
          </a:lstStyle>
          <a:p>
            <a:r>
              <a:rPr lang="en-US"/>
              <a:t>Chapter Divider, </a:t>
            </a:r>
            <a:br>
              <a:rPr lang="en-US"/>
            </a:br>
            <a:r>
              <a:rPr lang="en-US"/>
              <a:t>Segoe UI, 40pt, </a:t>
            </a:r>
            <a:br>
              <a:rPr lang="en-US"/>
            </a:br>
            <a:r>
              <a:rPr lang="en-US"/>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a:noFill/>
        </p:spPr>
        <p:txBody>
          <a:bodyPr/>
          <a:lstStyle>
            <a:lvl1pPr rtl="0">
              <a:defRPr>
                <a:solidFill>
                  <a:schemeClr val="accent1"/>
                </a:solidFill>
              </a:defRPr>
            </a:lvl1pPr>
          </a:lstStyle>
          <a:p>
            <a:r>
              <a:rPr lang="en-US"/>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a:noFill/>
        </p:spPr>
        <p:txBody>
          <a:bodyPr/>
          <a:lstStyle>
            <a:lvl1pPr rtl="0">
              <a:defRPr>
                <a:solidFill>
                  <a:schemeClr val="accent1"/>
                </a:solidFill>
              </a:defRPr>
            </a:lvl1pPr>
          </a:lstStyle>
          <a:p>
            <a:fld id="{54413C03-D129-4B04-B289-283874789DC0}" type="slidenum">
              <a:rPr lang="en-US" smtClean="0"/>
              <a:pPr/>
              <a:t>‹#›</a:t>
            </a:fld>
            <a:endParaRPr lang="en-US"/>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11045827" y="6153201"/>
            <a:ext cx="819275" cy="456659"/>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sz="2400" noProof="0"/>
          </a:p>
        </p:txBody>
      </p:sp>
    </p:spTree>
    <p:extLst>
      <p:ext uri="{BB962C8B-B14F-4D97-AF65-F5344CB8AC3E}">
        <p14:creationId xmlns:p14="http://schemas.microsoft.com/office/powerpoint/2010/main" val="34458986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hapter with picture, Variation 14">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625E8F81-FE39-46BE-ABD8-B4CE401D84C0}"/>
              </a:ext>
            </a:extLst>
          </p:cNvPr>
          <p:cNvGraphicFramePr>
            <a:graphicFrameLocks noChangeAspect="1"/>
          </p:cNvGraphicFramePr>
          <p:nvPr userDrawn="1">
            <p:custDataLst>
              <p:tags r:id="rId1"/>
            </p:custDataLst>
            <p:extLst>
              <p:ext uri="{D42A27DB-BD31-4B8C-83A1-F6EECF244321}">
                <p14:modId xmlns:p14="http://schemas.microsoft.com/office/powerpoint/2010/main" val="1091031596"/>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9" name="Objekt 8" hidden="1">
                        <a:extLst>
                          <a:ext uri="{FF2B5EF4-FFF2-40B4-BE49-F238E27FC236}">
                            <a16:creationId xmlns:a16="http://schemas.microsoft.com/office/drawing/2014/main" id="{625E8F81-FE39-46BE-ABD8-B4CE401D84C0}"/>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12192000" cy="6858000"/>
          </a:xfrm>
          <a:prstGeom prst="rect">
            <a:avLst/>
          </a:prstGeom>
          <a:solidFill>
            <a:srgbClr val="FBA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403227" y="404157"/>
            <a:ext cx="5219651" cy="1538408"/>
          </a:xfrm>
        </p:spPr>
        <p:txBody>
          <a:bodyPr vert="horz">
            <a:noAutofit/>
          </a:bodyPr>
          <a:lstStyle>
            <a:lvl1pPr rtl="0">
              <a:lnSpc>
                <a:spcPts val="3999"/>
              </a:lnSpc>
              <a:defRPr sz="3999">
                <a:solidFill>
                  <a:srgbClr val="28325A"/>
                </a:solidFill>
              </a:defRPr>
            </a:lvl1pPr>
          </a:lstStyle>
          <a:p>
            <a:r>
              <a:rPr lang="en-US"/>
              <a:t>Chapter Divider, </a:t>
            </a:r>
            <a:br>
              <a:rPr lang="en-US"/>
            </a:br>
            <a:r>
              <a:rPr lang="en-US"/>
              <a:t>Segoe UI, 30pt, </a:t>
            </a:r>
            <a:br>
              <a:rPr lang="en-US"/>
            </a:br>
            <a:r>
              <a:rPr lang="en-US"/>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accent1"/>
                </a:solidFill>
              </a:defRPr>
            </a:lvl1pPr>
          </a:lstStyle>
          <a:p>
            <a:r>
              <a:rPr lang="en-US"/>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accent1"/>
                </a:solidFill>
              </a:defRPr>
            </a:lvl1pPr>
          </a:lstStyle>
          <a:p>
            <a:fld id="{54413C03-D129-4B04-B289-283874789DC0}" type="slidenum">
              <a:rPr lang="en-US" smtClean="0"/>
              <a:pPr/>
              <a:t>‹#›</a:t>
            </a:fld>
            <a:endParaRPr lang="en-US"/>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11045827" y="6153201"/>
            <a:ext cx="819275" cy="456659"/>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sz="2400" noProof="0"/>
          </a:p>
        </p:txBody>
      </p:sp>
      <p:sp>
        <p:nvSpPr>
          <p:cNvPr id="8" name="Bildplatzhalter 7">
            <a:extLst>
              <a:ext uri="{FF2B5EF4-FFF2-40B4-BE49-F238E27FC236}">
                <a16:creationId xmlns:a16="http://schemas.microsoft.com/office/drawing/2014/main" id="{2EC03FA2-C5E9-46FF-A82B-4CBFAD863B41}"/>
              </a:ext>
            </a:extLst>
          </p:cNvPr>
          <p:cNvSpPr>
            <a:spLocks noGrp="1"/>
          </p:cNvSpPr>
          <p:nvPr>
            <p:ph type="pic" sz="quarter" idx="12" hasCustomPrompt="1"/>
          </p:nvPr>
        </p:nvSpPr>
        <p:spPr bwMode="gray">
          <a:xfrm>
            <a:off x="6195486" y="0"/>
            <a:ext cx="3659716" cy="6858000"/>
          </a:xfrm>
          <a:solidFill>
            <a:schemeClr val="bg1"/>
          </a:solidFill>
        </p:spPr>
        <p:txBody>
          <a:bodyPr/>
          <a:lstStyle>
            <a:lvl1pPr marL="0" indent="0" rtl="0">
              <a:buNone/>
              <a:defRPr/>
            </a:lvl1pPr>
          </a:lstStyle>
          <a:p>
            <a:r>
              <a:rPr lang="en-US"/>
              <a:t>Insert image from file by clicking on the icon</a:t>
            </a:r>
          </a:p>
        </p:txBody>
      </p:sp>
    </p:spTree>
    <p:extLst>
      <p:ext uri="{BB962C8B-B14F-4D97-AF65-F5344CB8AC3E}">
        <p14:creationId xmlns:p14="http://schemas.microsoft.com/office/powerpoint/2010/main" val="32161484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hapter, Variation 15">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D19DD26-04B7-4B16-9000-2856C5C7E37B}"/>
              </a:ext>
            </a:extLst>
          </p:cNvPr>
          <p:cNvGraphicFramePr>
            <a:graphicFrameLocks noChangeAspect="1"/>
          </p:cNvGraphicFramePr>
          <p:nvPr userDrawn="1">
            <p:custDataLst>
              <p:tags r:id="rId1"/>
            </p:custDataLst>
            <p:extLst>
              <p:ext uri="{D42A27DB-BD31-4B8C-83A1-F6EECF244321}">
                <p14:modId xmlns:p14="http://schemas.microsoft.com/office/powerpoint/2010/main" val="3866742434"/>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8" name="Objekt 7" hidden="1">
                        <a:extLst>
                          <a:ext uri="{FF2B5EF4-FFF2-40B4-BE49-F238E27FC236}">
                            <a16:creationId xmlns:a16="http://schemas.microsoft.com/office/drawing/2014/main" id="{FD19DD26-04B7-4B16-9000-2856C5C7E37B}"/>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12192000" cy="6858000"/>
          </a:xfrm>
          <a:prstGeom prst="rect">
            <a:avLst/>
          </a:prstGeom>
          <a:solidFill>
            <a:srgbClr val="283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403227" y="404159"/>
            <a:ext cx="9455149" cy="2051211"/>
          </a:xfrm>
        </p:spPr>
        <p:txBody>
          <a:bodyPr vert="horz">
            <a:noAutofit/>
          </a:bodyPr>
          <a:lstStyle>
            <a:lvl1pPr rtl="0">
              <a:lnSpc>
                <a:spcPts val="5332"/>
              </a:lnSpc>
              <a:defRPr sz="5332">
                <a:solidFill>
                  <a:srgbClr val="FBA700"/>
                </a:solidFill>
              </a:defRPr>
            </a:lvl1pPr>
          </a:lstStyle>
          <a:p>
            <a:r>
              <a:rPr lang="en-US"/>
              <a:t>Chapter Divider, </a:t>
            </a:r>
            <a:br>
              <a:rPr lang="en-US"/>
            </a:br>
            <a:r>
              <a:rPr lang="en-US"/>
              <a:t>Segoe UI, 40pt, </a:t>
            </a:r>
            <a:br>
              <a:rPr lang="en-US"/>
            </a:br>
            <a:r>
              <a:rPr lang="en-US"/>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a:noFill/>
        </p:spPr>
        <p:txBody>
          <a:bodyPr/>
          <a:lstStyle>
            <a:lvl1pPr rtl="0">
              <a:defRPr>
                <a:solidFill>
                  <a:schemeClr val="bg1"/>
                </a:solidFill>
              </a:defRPr>
            </a:lvl1pPr>
          </a:lstStyle>
          <a:p>
            <a:r>
              <a:rPr lang="en-US"/>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a:noFill/>
        </p:spPr>
        <p:txBody>
          <a:bodyPr/>
          <a:lstStyle>
            <a:lvl1pPr rtl="0">
              <a:defRPr>
                <a:solidFill>
                  <a:schemeClr val="bg1"/>
                </a:solidFill>
              </a:defRPr>
            </a:lvl1pPr>
          </a:lstStyle>
          <a:p>
            <a:fld id="{54413C03-D129-4B04-B289-283874789DC0}" type="slidenum">
              <a:rPr lang="en-US" smtClean="0"/>
              <a:pPr/>
              <a:t>‹#›</a:t>
            </a:fld>
            <a:endParaRPr lang="en-US"/>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11045827" y="6153201"/>
            <a:ext cx="819275" cy="456659"/>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sz="2400" noProof="0"/>
          </a:p>
        </p:txBody>
      </p:sp>
    </p:spTree>
    <p:extLst>
      <p:ext uri="{BB962C8B-B14F-4D97-AF65-F5344CB8AC3E}">
        <p14:creationId xmlns:p14="http://schemas.microsoft.com/office/powerpoint/2010/main" val="8121174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hapter with picture, Variation 15">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625E8F81-FE39-46BE-ABD8-B4CE401D84C0}"/>
              </a:ext>
            </a:extLst>
          </p:cNvPr>
          <p:cNvGraphicFramePr>
            <a:graphicFrameLocks noChangeAspect="1"/>
          </p:cNvGraphicFramePr>
          <p:nvPr userDrawn="1">
            <p:custDataLst>
              <p:tags r:id="rId1"/>
            </p:custDataLst>
            <p:extLst>
              <p:ext uri="{D42A27DB-BD31-4B8C-83A1-F6EECF244321}">
                <p14:modId xmlns:p14="http://schemas.microsoft.com/office/powerpoint/2010/main" val="683480719"/>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9" name="Objekt 8" hidden="1">
                        <a:extLst>
                          <a:ext uri="{FF2B5EF4-FFF2-40B4-BE49-F238E27FC236}">
                            <a16:creationId xmlns:a16="http://schemas.microsoft.com/office/drawing/2014/main" id="{625E8F81-FE39-46BE-ABD8-B4CE401D84C0}"/>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12192000" cy="6858000"/>
          </a:xfrm>
          <a:prstGeom prst="rect">
            <a:avLst/>
          </a:prstGeom>
          <a:solidFill>
            <a:srgbClr val="283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403227" y="404157"/>
            <a:ext cx="5219651" cy="1538408"/>
          </a:xfrm>
        </p:spPr>
        <p:txBody>
          <a:bodyPr vert="horz">
            <a:noAutofit/>
          </a:bodyPr>
          <a:lstStyle>
            <a:lvl1pPr rtl="0">
              <a:lnSpc>
                <a:spcPts val="3999"/>
              </a:lnSpc>
              <a:defRPr sz="3999">
                <a:solidFill>
                  <a:srgbClr val="FBA700"/>
                </a:solidFill>
              </a:defRPr>
            </a:lvl1pPr>
          </a:lstStyle>
          <a:p>
            <a:r>
              <a:rPr lang="en-US"/>
              <a:t>Chapter Divider, </a:t>
            </a:r>
            <a:br>
              <a:rPr lang="en-US"/>
            </a:br>
            <a:r>
              <a:rPr lang="en-US"/>
              <a:t>Segoe UI, 30pt, </a:t>
            </a:r>
            <a:br>
              <a:rPr lang="en-US"/>
            </a:br>
            <a:r>
              <a:rPr lang="en-US"/>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bg1"/>
                </a:solidFill>
              </a:defRPr>
            </a:lvl1pPr>
          </a:lstStyle>
          <a:p>
            <a:r>
              <a:rPr lang="en-US"/>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bg1"/>
                </a:solidFill>
              </a:defRPr>
            </a:lvl1pPr>
          </a:lstStyle>
          <a:p>
            <a:fld id="{54413C03-D129-4B04-B289-283874789DC0}" type="slidenum">
              <a:rPr lang="en-US" smtClean="0"/>
              <a:pPr/>
              <a:t>‹#›</a:t>
            </a:fld>
            <a:endParaRPr lang="en-US"/>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11045827" y="6153201"/>
            <a:ext cx="819275" cy="456659"/>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sz="2400" noProof="0"/>
          </a:p>
        </p:txBody>
      </p:sp>
      <p:sp>
        <p:nvSpPr>
          <p:cNvPr id="8" name="Bildplatzhalter 7">
            <a:extLst>
              <a:ext uri="{FF2B5EF4-FFF2-40B4-BE49-F238E27FC236}">
                <a16:creationId xmlns:a16="http://schemas.microsoft.com/office/drawing/2014/main" id="{2EC03FA2-C5E9-46FF-A82B-4CBFAD863B41}"/>
              </a:ext>
            </a:extLst>
          </p:cNvPr>
          <p:cNvSpPr>
            <a:spLocks noGrp="1"/>
          </p:cNvSpPr>
          <p:nvPr>
            <p:ph type="pic" sz="quarter" idx="12" hasCustomPrompt="1"/>
          </p:nvPr>
        </p:nvSpPr>
        <p:spPr bwMode="gray">
          <a:xfrm>
            <a:off x="6195486" y="0"/>
            <a:ext cx="3659716" cy="6858000"/>
          </a:xfrm>
          <a:solidFill>
            <a:schemeClr val="bg1"/>
          </a:solidFill>
        </p:spPr>
        <p:txBody>
          <a:bodyPr/>
          <a:lstStyle>
            <a:lvl1pPr marL="0" indent="0" rtl="0">
              <a:buNone/>
              <a:defRPr/>
            </a:lvl1pPr>
          </a:lstStyle>
          <a:p>
            <a:r>
              <a:rPr lang="en-US"/>
              <a:t>Insert image from file by clicking on the icon</a:t>
            </a:r>
          </a:p>
        </p:txBody>
      </p:sp>
    </p:spTree>
    <p:extLst>
      <p:ext uri="{BB962C8B-B14F-4D97-AF65-F5344CB8AC3E}">
        <p14:creationId xmlns:p14="http://schemas.microsoft.com/office/powerpoint/2010/main" val="1883584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50:50, Variation 1">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F921CF9-B57B-416A-9497-3C9E70F21345}"/>
              </a:ext>
            </a:extLst>
          </p:cNvPr>
          <p:cNvGraphicFramePr>
            <a:graphicFrameLocks noChangeAspect="1"/>
          </p:cNvGraphicFramePr>
          <p:nvPr userDrawn="1">
            <p:custDataLst>
              <p:tags r:id="rId1"/>
            </p:custDataLst>
            <p:extLst>
              <p:ext uri="{D42A27DB-BD31-4B8C-83A1-F6EECF244321}">
                <p14:modId xmlns:p14="http://schemas.microsoft.com/office/powerpoint/2010/main" val="3167560852"/>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5" name="Objekt 4" hidden="1">
                        <a:extLst>
                          <a:ext uri="{FF2B5EF4-FFF2-40B4-BE49-F238E27FC236}">
                            <a16:creationId xmlns:a16="http://schemas.microsoft.com/office/drawing/2014/main" id="{AF921CF9-B57B-416A-9497-3C9E70F21345}"/>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15" name="Bildplatzhalter 14">
            <a:extLst>
              <a:ext uri="{FF2B5EF4-FFF2-40B4-BE49-F238E27FC236}">
                <a16:creationId xmlns:a16="http://schemas.microsoft.com/office/drawing/2014/main" id="{E4E5A178-E5DB-4533-A3EA-5BA2796023F9}"/>
              </a:ext>
            </a:extLst>
          </p:cNvPr>
          <p:cNvSpPr>
            <a:spLocks noGrp="1"/>
          </p:cNvSpPr>
          <p:nvPr>
            <p:ph type="pic" sz="quarter" idx="10" hasCustomPrompt="1"/>
          </p:nvPr>
        </p:nvSpPr>
        <p:spPr bwMode="gray">
          <a:xfrm>
            <a:off x="0" y="0"/>
            <a:ext cx="6096000" cy="6858000"/>
          </a:xfrm>
          <a:solidFill>
            <a:schemeClr val="bg1"/>
          </a:solidFill>
        </p:spPr>
        <p:txBody>
          <a:bodyPr/>
          <a:lstStyle>
            <a:lvl1pPr marL="0" indent="0" rtl="0">
              <a:buNone/>
              <a:defRPr/>
            </a:lvl1pPr>
          </a:lstStyle>
          <a:p>
            <a:r>
              <a:rPr lang="en-US"/>
              <a:t>Insert image from file by clicking on the icon</a:t>
            </a:r>
          </a:p>
        </p:txBody>
      </p:sp>
      <p:sp>
        <p:nvSpPr>
          <p:cNvPr id="3" name="Subtitle 2"/>
          <p:cNvSpPr>
            <a:spLocks noGrp="1"/>
          </p:cNvSpPr>
          <p:nvPr>
            <p:ph type="subTitle" idx="1" hasCustomPrompt="1"/>
          </p:nvPr>
        </p:nvSpPr>
        <p:spPr bwMode="gray">
          <a:xfrm>
            <a:off x="6563362" y="3624275"/>
            <a:ext cx="2610268" cy="30244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1067" cap="all" baseline="0">
                <a:solidFill>
                  <a:schemeClr val="bg1"/>
                </a:solidFill>
              </a:defRPr>
            </a:lvl1pPr>
            <a:lvl2pPr marL="457051" indent="0" algn="ctr">
              <a:buNone/>
              <a:defRPr sz="2000"/>
            </a:lvl2pPr>
            <a:lvl3pPr marL="914102" indent="0" algn="ctr">
              <a:buNone/>
              <a:defRPr sz="1800"/>
            </a:lvl3pPr>
            <a:lvl4pPr marL="1371154" indent="0" algn="ctr">
              <a:buNone/>
              <a:defRPr sz="1600"/>
            </a:lvl4pPr>
            <a:lvl5pPr marL="1828206" indent="0" algn="ctr">
              <a:buNone/>
              <a:defRPr sz="1600"/>
            </a:lvl5pPr>
            <a:lvl6pPr marL="2285258" indent="0" algn="ctr">
              <a:buNone/>
              <a:defRPr sz="1600"/>
            </a:lvl6pPr>
            <a:lvl7pPr marL="2742309" indent="0" algn="ctr">
              <a:buNone/>
              <a:defRPr sz="1600"/>
            </a:lvl7pPr>
            <a:lvl8pPr marL="3199360" indent="0" algn="ctr">
              <a:buNone/>
              <a:defRPr sz="1600"/>
            </a:lvl8pPr>
            <a:lvl9pPr marL="3656411" indent="0" algn="ctr">
              <a:buNone/>
              <a:defRPr sz="1600"/>
            </a:lvl9pPr>
          </a:lstStyle>
          <a:p>
            <a:r>
              <a:rPr lang="en-US"/>
              <a:t>Name surname, TT Month YYYY</a:t>
            </a:r>
          </a:p>
        </p:txBody>
      </p:sp>
      <p:sp>
        <p:nvSpPr>
          <p:cNvPr id="2" name="Title 1"/>
          <p:cNvSpPr>
            <a:spLocks noGrp="1"/>
          </p:cNvSpPr>
          <p:nvPr>
            <p:ph type="ctrTitle" hasCustomPrompt="1"/>
          </p:nvPr>
        </p:nvSpPr>
        <p:spPr bwMode="gray">
          <a:xfrm>
            <a:off x="6563362" y="1055675"/>
            <a:ext cx="5226473" cy="2051211"/>
          </a:xfrm>
        </p:spPr>
        <p:txBody>
          <a:bodyPr vert="horz" wrap="square" anchor="t">
            <a:noAutofit/>
          </a:bodyPr>
          <a:lstStyle>
            <a:lvl1pPr algn="l" rtl="0">
              <a:lnSpc>
                <a:spcPts val="3999"/>
              </a:lnSpc>
              <a:defRPr sz="3999">
                <a:solidFill>
                  <a:schemeClr val="accent1"/>
                </a:solidFill>
              </a:defRPr>
            </a:lvl1pPr>
          </a:lstStyle>
          <a:p>
            <a:r>
              <a:rPr lang="en-US"/>
              <a:t>Presentation title, Segoe UI, 30pt, </a:t>
            </a:r>
            <a:br>
              <a:rPr lang="en-US"/>
            </a:br>
            <a:r>
              <a:rPr lang="en-US"/>
              <a:t>max. four lines</a:t>
            </a:r>
          </a:p>
        </p:txBody>
      </p:sp>
      <p:sp>
        <p:nvSpPr>
          <p:cNvPr id="12" name="Grafik 8">
            <a:extLst>
              <a:ext uri="{FF2B5EF4-FFF2-40B4-BE49-F238E27FC236}">
                <a16:creationId xmlns:a16="http://schemas.microsoft.com/office/drawing/2014/main" id="{48ABBCCE-4884-469A-AF5A-A775CB4FE839}"/>
              </a:ext>
            </a:extLst>
          </p:cNvPr>
          <p:cNvSpPr/>
          <p:nvPr userDrawn="1"/>
        </p:nvSpPr>
        <p:spPr bwMode="gray">
          <a:xfrm>
            <a:off x="10693402" y="5840016"/>
            <a:ext cx="1096433" cy="611145"/>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sz="2400"/>
          </a:p>
        </p:txBody>
      </p:sp>
    </p:spTree>
    <p:extLst>
      <p:ext uri="{BB962C8B-B14F-4D97-AF65-F5344CB8AC3E}">
        <p14:creationId xmlns:p14="http://schemas.microsoft.com/office/powerpoint/2010/main" val="8244010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0AB7100B-7991-48A5-9EB9-E14CDAF8858C}"/>
              </a:ext>
            </a:extLst>
          </p:cNvPr>
          <p:cNvGraphicFramePr>
            <a:graphicFrameLocks noChangeAspect="1"/>
          </p:cNvGraphicFramePr>
          <p:nvPr userDrawn="1">
            <p:custDataLst>
              <p:tags r:id="rId1"/>
            </p:custDataLst>
            <p:extLst>
              <p:ext uri="{D42A27DB-BD31-4B8C-83A1-F6EECF244321}">
                <p14:modId xmlns:p14="http://schemas.microsoft.com/office/powerpoint/2010/main" val="2907486436"/>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6" name="Objekt 5" hidden="1">
                        <a:extLst>
                          <a:ext uri="{FF2B5EF4-FFF2-40B4-BE49-F238E27FC236}">
                            <a16:creationId xmlns:a16="http://schemas.microsoft.com/office/drawing/2014/main" id="{0AB7100B-7991-48A5-9EB9-E14CDAF8858C}"/>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3" name="Fußzeilenplatzhalter 2">
            <a:extLst>
              <a:ext uri="{FF2B5EF4-FFF2-40B4-BE49-F238E27FC236}">
                <a16:creationId xmlns:a16="http://schemas.microsoft.com/office/drawing/2014/main" id="{BE7859EA-314D-49E2-A15A-FC28AC31BCED}"/>
              </a:ext>
            </a:extLst>
          </p:cNvPr>
          <p:cNvSpPr>
            <a:spLocks noGrp="1"/>
          </p:cNvSpPr>
          <p:nvPr>
            <p:ph type="ftr" sz="quarter" idx="10"/>
          </p:nvPr>
        </p:nvSpPr>
        <p:spPr/>
        <p:txBody>
          <a:bodyPr/>
          <a:lstStyle>
            <a:lvl1pPr rtl="0">
              <a:defRPr/>
            </a:lvl1pPr>
          </a:lstStyle>
          <a:p>
            <a:r>
              <a:rPr lang="en-US"/>
              <a:t>Presentation title</a:t>
            </a:r>
          </a:p>
        </p:txBody>
      </p:sp>
      <p:sp>
        <p:nvSpPr>
          <p:cNvPr id="4" name="Foliennummernplatzhalter 3">
            <a:extLst>
              <a:ext uri="{FF2B5EF4-FFF2-40B4-BE49-F238E27FC236}">
                <a16:creationId xmlns:a16="http://schemas.microsoft.com/office/drawing/2014/main" id="{15EF0FD3-B6E1-4E0A-B30D-B364E5C00D7F}"/>
              </a:ext>
            </a:extLst>
          </p:cNvPr>
          <p:cNvSpPr>
            <a:spLocks noGrp="1"/>
          </p:cNvSpPr>
          <p:nvPr>
            <p:ph type="sldNum" sz="quarter" idx="11"/>
          </p:nvPr>
        </p:nvSpPr>
        <p:spPr/>
        <p:txBody>
          <a:bodyPr/>
          <a:lstStyle>
            <a:lvl1pPr rtl="0">
              <a:defRPr/>
            </a:lvl1pPr>
          </a:lstStyle>
          <a:p>
            <a:fld id="{54413C03-D129-4B04-B289-283874789DC0}" type="slidenum">
              <a:rPr lang="en-US" smtClean="0"/>
              <a:pPr/>
              <a:t>‹#›</a:t>
            </a:fld>
            <a:endParaRPr lang="en-US"/>
          </a:p>
        </p:txBody>
      </p:sp>
      <p:sp>
        <p:nvSpPr>
          <p:cNvPr id="7" name="Titel 6">
            <a:extLst>
              <a:ext uri="{FF2B5EF4-FFF2-40B4-BE49-F238E27FC236}">
                <a16:creationId xmlns:a16="http://schemas.microsoft.com/office/drawing/2014/main" id="{FAEC7E7D-A48B-4845-9B3C-BCF4ED6EBA7E}"/>
              </a:ext>
            </a:extLst>
          </p:cNvPr>
          <p:cNvSpPr>
            <a:spLocks noGrp="1"/>
          </p:cNvSpPr>
          <p:nvPr>
            <p:ph type="title" hasCustomPrompt="1"/>
          </p:nvPr>
        </p:nvSpPr>
        <p:spPr/>
        <p:txBody>
          <a:bodyPr/>
          <a:lstStyle>
            <a:lvl1pPr>
              <a:defRPr/>
            </a:lvl1pPr>
          </a:lstStyle>
          <a:p>
            <a:r>
              <a:rPr lang="en-US"/>
              <a:t>Slide Title, Segoe UI, 24pt</a:t>
            </a:r>
            <a:br>
              <a:rPr lang="en-US"/>
            </a:br>
            <a:r>
              <a:rPr lang="en-US"/>
              <a:t>Max. 2 Lines</a:t>
            </a:r>
          </a:p>
        </p:txBody>
      </p:sp>
    </p:spTree>
    <p:extLst>
      <p:ext uri="{BB962C8B-B14F-4D97-AF65-F5344CB8AC3E}">
        <p14:creationId xmlns:p14="http://schemas.microsoft.com/office/powerpoint/2010/main" val="21393477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re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0AB7100B-7991-48A5-9EB9-E14CDAF8858C}"/>
              </a:ext>
            </a:extLst>
          </p:cNvPr>
          <p:cNvGraphicFramePr>
            <a:graphicFrameLocks noChangeAspect="1"/>
          </p:cNvGraphicFramePr>
          <p:nvPr userDrawn="1">
            <p:custDataLst>
              <p:tags r:id="rId1"/>
            </p:custDataLst>
            <p:extLst>
              <p:ext uri="{D42A27DB-BD31-4B8C-83A1-F6EECF244321}">
                <p14:modId xmlns:p14="http://schemas.microsoft.com/office/powerpoint/2010/main" val="2854248223"/>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6" name="Objekt 5" hidden="1">
                        <a:extLst>
                          <a:ext uri="{FF2B5EF4-FFF2-40B4-BE49-F238E27FC236}">
                            <a16:creationId xmlns:a16="http://schemas.microsoft.com/office/drawing/2014/main" id="{0AB7100B-7991-48A5-9EB9-E14CDAF8858C}"/>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8" name="Rechteck 7">
            <a:extLst>
              <a:ext uri="{FF2B5EF4-FFF2-40B4-BE49-F238E27FC236}">
                <a16:creationId xmlns:a16="http://schemas.microsoft.com/office/drawing/2014/main" id="{4A0FEDB5-55F9-4E87-8B03-149544ABDF68}"/>
              </a:ext>
            </a:extLst>
          </p:cNvPr>
          <p:cNvSpPr/>
          <p:nvPr userDrawn="1"/>
        </p:nvSpPr>
        <p:spPr bwMode="gray">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3" name="Fußzeilenplatzhalter 2">
            <a:extLst>
              <a:ext uri="{FF2B5EF4-FFF2-40B4-BE49-F238E27FC236}">
                <a16:creationId xmlns:a16="http://schemas.microsoft.com/office/drawing/2014/main" id="{BE7859EA-314D-49E2-A15A-FC28AC31BCED}"/>
              </a:ext>
            </a:extLst>
          </p:cNvPr>
          <p:cNvSpPr>
            <a:spLocks noGrp="1"/>
          </p:cNvSpPr>
          <p:nvPr>
            <p:ph type="ftr" sz="quarter" idx="10"/>
          </p:nvPr>
        </p:nvSpPr>
        <p:spPr/>
        <p:txBody>
          <a:bodyPr/>
          <a:lstStyle>
            <a:lvl1pPr rtl="0">
              <a:defRPr>
                <a:solidFill>
                  <a:schemeClr val="bg1"/>
                </a:solidFill>
              </a:defRPr>
            </a:lvl1pPr>
          </a:lstStyle>
          <a:p>
            <a:r>
              <a:rPr lang="en-US"/>
              <a:t>Presentation title</a:t>
            </a:r>
          </a:p>
        </p:txBody>
      </p:sp>
      <p:sp>
        <p:nvSpPr>
          <p:cNvPr id="4" name="Foliennummernplatzhalter 3">
            <a:extLst>
              <a:ext uri="{FF2B5EF4-FFF2-40B4-BE49-F238E27FC236}">
                <a16:creationId xmlns:a16="http://schemas.microsoft.com/office/drawing/2014/main" id="{15EF0FD3-B6E1-4E0A-B30D-B364E5C00D7F}"/>
              </a:ext>
            </a:extLst>
          </p:cNvPr>
          <p:cNvSpPr>
            <a:spLocks noGrp="1"/>
          </p:cNvSpPr>
          <p:nvPr>
            <p:ph type="sldNum" sz="quarter" idx="11"/>
          </p:nvPr>
        </p:nvSpPr>
        <p:spPr/>
        <p:txBody>
          <a:bodyPr/>
          <a:lstStyle>
            <a:lvl1pPr rtl="0">
              <a:defRPr>
                <a:solidFill>
                  <a:schemeClr val="bg1"/>
                </a:solidFill>
              </a:defRPr>
            </a:lvl1pPr>
          </a:lstStyle>
          <a:p>
            <a:fld id="{54413C03-D129-4B04-B289-283874789DC0}" type="slidenum">
              <a:rPr lang="en-US" smtClean="0"/>
              <a:pPr/>
              <a:t>‹#›</a:t>
            </a:fld>
            <a:endParaRPr lang="en-US"/>
          </a:p>
        </p:txBody>
      </p:sp>
      <p:sp>
        <p:nvSpPr>
          <p:cNvPr id="7" name="Titel 6">
            <a:extLst>
              <a:ext uri="{FF2B5EF4-FFF2-40B4-BE49-F238E27FC236}">
                <a16:creationId xmlns:a16="http://schemas.microsoft.com/office/drawing/2014/main" id="{FAEC7E7D-A48B-4845-9B3C-BCF4ED6EBA7E}"/>
              </a:ext>
            </a:extLst>
          </p:cNvPr>
          <p:cNvSpPr>
            <a:spLocks noGrp="1"/>
          </p:cNvSpPr>
          <p:nvPr>
            <p:ph type="title" hasCustomPrompt="1"/>
          </p:nvPr>
        </p:nvSpPr>
        <p:spPr/>
        <p:txBody>
          <a:bodyPr vert="horz"/>
          <a:lstStyle>
            <a:lvl1pPr>
              <a:defRPr>
                <a:solidFill>
                  <a:schemeClr val="bg1"/>
                </a:solidFill>
              </a:defRPr>
            </a:lvl1pPr>
          </a:lstStyle>
          <a:p>
            <a:r>
              <a:rPr lang="en-US"/>
              <a:t>Slide Title, Segoe UI, 24pt</a:t>
            </a:r>
            <a:br>
              <a:rPr lang="en-US"/>
            </a:br>
            <a:r>
              <a:rPr lang="en-US"/>
              <a:t>Max. 2 Lines</a:t>
            </a:r>
          </a:p>
        </p:txBody>
      </p:sp>
      <p:sp>
        <p:nvSpPr>
          <p:cNvPr id="9" name="Grafik 8">
            <a:extLst>
              <a:ext uri="{FF2B5EF4-FFF2-40B4-BE49-F238E27FC236}">
                <a16:creationId xmlns:a16="http://schemas.microsoft.com/office/drawing/2014/main" id="{E090A17D-1ADA-4C44-BB80-67CAA3C46B3E}"/>
              </a:ext>
            </a:extLst>
          </p:cNvPr>
          <p:cNvSpPr/>
          <p:nvPr userDrawn="1"/>
        </p:nvSpPr>
        <p:spPr bwMode="gray">
          <a:xfrm>
            <a:off x="11045827" y="6153201"/>
            <a:ext cx="819275" cy="456659"/>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sz="2400" noProof="0"/>
          </a:p>
        </p:txBody>
      </p:sp>
    </p:spTree>
    <p:extLst>
      <p:ext uri="{BB962C8B-B14F-4D97-AF65-F5344CB8AC3E}">
        <p14:creationId xmlns:p14="http://schemas.microsoft.com/office/powerpoint/2010/main" val="141391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1ABC2A01-E2BE-4156-8757-2C2BD7738EA8}"/>
              </a:ext>
            </a:extLst>
          </p:cNvPr>
          <p:cNvGraphicFramePr>
            <a:graphicFrameLocks noChangeAspect="1"/>
          </p:cNvGraphicFramePr>
          <p:nvPr userDrawn="1">
            <p:custDataLst>
              <p:tags r:id="rId1"/>
            </p:custDataLst>
            <p:extLst>
              <p:ext uri="{D42A27DB-BD31-4B8C-83A1-F6EECF244321}">
                <p14:modId xmlns:p14="http://schemas.microsoft.com/office/powerpoint/2010/main" val="3959168844"/>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6" name="Objekt 5" hidden="1">
                        <a:extLst>
                          <a:ext uri="{FF2B5EF4-FFF2-40B4-BE49-F238E27FC236}">
                            <a16:creationId xmlns:a16="http://schemas.microsoft.com/office/drawing/2014/main" id="{1ABC2A01-E2BE-4156-8757-2C2BD7738EA8}"/>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2D39AB3A-BB42-4127-A080-2F2121576D68}"/>
              </a:ext>
            </a:extLst>
          </p:cNvPr>
          <p:cNvSpPr>
            <a:spLocks noGrp="1"/>
          </p:cNvSpPr>
          <p:nvPr>
            <p:ph type="title" hasCustomPrompt="1"/>
          </p:nvPr>
        </p:nvSpPr>
        <p:spPr/>
        <p:txBody>
          <a:bodyPr vert="horz"/>
          <a:lstStyle>
            <a:lvl1pPr rtl="0">
              <a:defRPr/>
            </a:lvl1pPr>
          </a:lstStyle>
          <a:p>
            <a:r>
              <a:rPr lang="en-US"/>
              <a:t>Slide Title, Segoe UI, 24pt</a:t>
            </a:r>
            <a:br>
              <a:rPr lang="en-US"/>
            </a:br>
            <a:r>
              <a:rPr lang="en-US"/>
              <a:t>Max. 2 Lines</a:t>
            </a:r>
          </a:p>
        </p:txBody>
      </p:sp>
      <p:sp>
        <p:nvSpPr>
          <p:cNvPr id="3" name="Fußzeilenplatzhalter 2">
            <a:extLst>
              <a:ext uri="{FF2B5EF4-FFF2-40B4-BE49-F238E27FC236}">
                <a16:creationId xmlns:a16="http://schemas.microsoft.com/office/drawing/2014/main" id="{BE7859EA-314D-49E2-A15A-FC28AC31BCED}"/>
              </a:ext>
            </a:extLst>
          </p:cNvPr>
          <p:cNvSpPr>
            <a:spLocks noGrp="1"/>
          </p:cNvSpPr>
          <p:nvPr>
            <p:ph type="ftr" sz="quarter" idx="10"/>
          </p:nvPr>
        </p:nvSpPr>
        <p:spPr/>
        <p:txBody>
          <a:bodyPr/>
          <a:lstStyle>
            <a:lvl1pPr rtl="0">
              <a:defRPr/>
            </a:lvl1pPr>
          </a:lstStyle>
          <a:p>
            <a:r>
              <a:rPr lang="en-US"/>
              <a:t>Presentation title</a:t>
            </a:r>
          </a:p>
        </p:txBody>
      </p:sp>
      <p:sp>
        <p:nvSpPr>
          <p:cNvPr id="4" name="Foliennummernplatzhalter 3">
            <a:extLst>
              <a:ext uri="{FF2B5EF4-FFF2-40B4-BE49-F238E27FC236}">
                <a16:creationId xmlns:a16="http://schemas.microsoft.com/office/drawing/2014/main" id="{15EF0FD3-B6E1-4E0A-B30D-B364E5C00D7F}"/>
              </a:ext>
            </a:extLst>
          </p:cNvPr>
          <p:cNvSpPr>
            <a:spLocks noGrp="1"/>
          </p:cNvSpPr>
          <p:nvPr>
            <p:ph type="sldNum" sz="quarter" idx="11"/>
          </p:nvPr>
        </p:nvSpPr>
        <p:spPr/>
        <p:txBody>
          <a:bodyPr/>
          <a:lstStyle>
            <a:lvl1pPr rtl="0">
              <a:defRPr/>
            </a:lvl1pPr>
          </a:lstStyle>
          <a:p>
            <a:fld id="{54413C03-D129-4B04-B289-283874789DC0}" type="slidenum">
              <a:rPr lang="en-US" smtClean="0"/>
              <a:pPr/>
              <a:t>‹#›</a:t>
            </a:fld>
            <a:endParaRPr lang="en-US"/>
          </a:p>
        </p:txBody>
      </p:sp>
      <p:sp>
        <p:nvSpPr>
          <p:cNvPr id="7" name="Textplatzhalter 6">
            <a:extLst>
              <a:ext uri="{FF2B5EF4-FFF2-40B4-BE49-F238E27FC236}">
                <a16:creationId xmlns:a16="http://schemas.microsoft.com/office/drawing/2014/main" id="{F9007340-05A2-41EA-A606-71FD79D2BC77}"/>
              </a:ext>
            </a:extLst>
          </p:cNvPr>
          <p:cNvSpPr>
            <a:spLocks noGrp="1"/>
          </p:cNvSpPr>
          <p:nvPr>
            <p:ph type="body" sz="quarter" idx="12" hasCustomPrompt="1"/>
          </p:nvPr>
        </p:nvSpPr>
        <p:spPr>
          <a:xfrm>
            <a:off x="400051" y="1989054"/>
            <a:ext cx="9455149" cy="251017"/>
          </a:xfrm>
        </p:spPr>
        <p:txBody>
          <a:bodyPr>
            <a:noAutofit/>
          </a:bodyPr>
          <a:lstStyle>
            <a:lvl1pPr marL="0" indent="0" rtl="0">
              <a:buNone/>
              <a:defRPr b="1">
                <a:solidFill>
                  <a:schemeClr val="accent1"/>
                </a:solidFill>
                <a:latin typeface="+mj-lt"/>
                <a:ea typeface="GT Flexa Bl" pitchFamily="2" charset="0"/>
                <a:cs typeface="GT Flexa Bl" pitchFamily="2" charset="0"/>
              </a:defRPr>
            </a:lvl1pPr>
          </a:lstStyle>
          <a:p>
            <a:pPr lvl="0"/>
            <a:r>
              <a:rPr lang="en-US"/>
              <a:t>Subtitle, Segoe UI, 12pt</a:t>
            </a:r>
          </a:p>
        </p:txBody>
      </p:sp>
      <p:sp>
        <p:nvSpPr>
          <p:cNvPr id="9" name="Textplatzhalter 8">
            <a:extLst>
              <a:ext uri="{FF2B5EF4-FFF2-40B4-BE49-F238E27FC236}">
                <a16:creationId xmlns:a16="http://schemas.microsoft.com/office/drawing/2014/main" id="{E7EFB9F6-5AEB-4EF1-B28C-A7BCCA8417E5}"/>
              </a:ext>
            </a:extLst>
          </p:cNvPr>
          <p:cNvSpPr>
            <a:spLocks noGrp="1"/>
          </p:cNvSpPr>
          <p:nvPr>
            <p:ph type="body" sz="quarter" idx="13" hasCustomPrompt="1"/>
          </p:nvPr>
        </p:nvSpPr>
        <p:spPr>
          <a:xfrm>
            <a:off x="400051" y="2443208"/>
            <a:ext cx="9455149" cy="3384295"/>
          </a:xfrm>
        </p:spPr>
        <p:txBody>
          <a:bodyPr/>
          <a:lstStyle>
            <a:lvl1pPr marL="215929" indent="-215929" rtl="0">
              <a:buFont typeface="Wingdings" panose="05000000000000000000" pitchFamily="2" charset="2"/>
              <a:buChar char="§"/>
              <a:defRPr/>
            </a:lvl1pPr>
            <a:lvl2pPr rtl="0">
              <a:defRPr/>
            </a:lvl2pPr>
            <a:lvl3pPr rtl="0">
              <a:defRPr/>
            </a:lvl3pPr>
            <a:lvl4pPr rtl="0">
              <a:defRPr/>
            </a:lvl4pPr>
            <a:lvl5pPr rtl="0">
              <a:defRPr/>
            </a:lvl5pPr>
          </a:lstStyle>
          <a:p>
            <a:pPr lvl="0"/>
            <a:r>
              <a:rPr lang="en-US"/>
              <a:t>First Level, Segoe UI, 12pt </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46565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1 column+ margin column">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1C2AE64E-F763-43E8-B948-FA922006A362}"/>
              </a:ext>
            </a:extLst>
          </p:cNvPr>
          <p:cNvGraphicFramePr>
            <a:graphicFrameLocks noChangeAspect="1"/>
          </p:cNvGraphicFramePr>
          <p:nvPr userDrawn="1">
            <p:custDataLst>
              <p:tags r:id="rId1"/>
            </p:custDataLst>
            <p:extLst>
              <p:ext uri="{D42A27DB-BD31-4B8C-83A1-F6EECF244321}">
                <p14:modId xmlns:p14="http://schemas.microsoft.com/office/powerpoint/2010/main" val="114444522"/>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6" name="Objekt 5" hidden="1">
                        <a:extLst>
                          <a:ext uri="{FF2B5EF4-FFF2-40B4-BE49-F238E27FC236}">
                            <a16:creationId xmlns:a16="http://schemas.microsoft.com/office/drawing/2014/main" id="{1C2AE64E-F763-43E8-B948-FA922006A362}"/>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12" name="Rechteck 11">
            <a:extLst>
              <a:ext uri="{FF2B5EF4-FFF2-40B4-BE49-F238E27FC236}">
                <a16:creationId xmlns:a16="http://schemas.microsoft.com/office/drawing/2014/main" id="{27E887E9-8CA6-4D4B-A36A-AC353E536CE1}"/>
              </a:ext>
            </a:extLst>
          </p:cNvPr>
          <p:cNvSpPr/>
          <p:nvPr userDrawn="1"/>
        </p:nvSpPr>
        <p:spPr bwMode="gray">
          <a:xfrm>
            <a:off x="8128000" y="0"/>
            <a:ext cx="406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el 1">
            <a:extLst>
              <a:ext uri="{FF2B5EF4-FFF2-40B4-BE49-F238E27FC236}">
                <a16:creationId xmlns:a16="http://schemas.microsoft.com/office/drawing/2014/main" id="{2D39AB3A-BB42-4127-A080-2F2121576D68}"/>
              </a:ext>
            </a:extLst>
          </p:cNvPr>
          <p:cNvSpPr>
            <a:spLocks noGrp="1"/>
          </p:cNvSpPr>
          <p:nvPr>
            <p:ph type="title" hasCustomPrompt="1"/>
          </p:nvPr>
        </p:nvSpPr>
        <p:spPr bwMode="gray">
          <a:xfrm>
            <a:off x="403227" y="404159"/>
            <a:ext cx="7521573" cy="820484"/>
          </a:xfrm>
        </p:spPr>
        <p:txBody>
          <a:bodyPr vert="horz"/>
          <a:lstStyle>
            <a:lvl1pPr rtl="0">
              <a:defRPr/>
            </a:lvl1pPr>
          </a:lstStyle>
          <a:p>
            <a:r>
              <a:rPr lang="en-US"/>
              <a:t>Slide Title, Segoe UI, 24pt</a:t>
            </a:r>
            <a:br>
              <a:rPr lang="en-US"/>
            </a:br>
            <a:r>
              <a:rPr lang="en-US"/>
              <a:t>Max. 2 Lines</a:t>
            </a:r>
          </a:p>
        </p:txBody>
      </p:sp>
      <p:sp>
        <p:nvSpPr>
          <p:cNvPr id="3" name="Fußzeilenplatzhalter 2">
            <a:extLst>
              <a:ext uri="{FF2B5EF4-FFF2-40B4-BE49-F238E27FC236}">
                <a16:creationId xmlns:a16="http://schemas.microsoft.com/office/drawing/2014/main" id="{BE7859EA-314D-49E2-A15A-FC28AC31BCED}"/>
              </a:ext>
            </a:extLst>
          </p:cNvPr>
          <p:cNvSpPr>
            <a:spLocks noGrp="1"/>
          </p:cNvSpPr>
          <p:nvPr>
            <p:ph type="ftr" sz="quarter" idx="10"/>
          </p:nvPr>
        </p:nvSpPr>
        <p:spPr bwMode="gray"/>
        <p:txBody>
          <a:bodyPr/>
          <a:lstStyle>
            <a:lvl1pPr rtl="0">
              <a:defRPr/>
            </a:lvl1pPr>
          </a:lstStyle>
          <a:p>
            <a:r>
              <a:rPr lang="en-US"/>
              <a:t>Presentation title</a:t>
            </a:r>
          </a:p>
        </p:txBody>
      </p:sp>
      <p:sp>
        <p:nvSpPr>
          <p:cNvPr id="4" name="Foliennummernplatzhalter 3">
            <a:extLst>
              <a:ext uri="{FF2B5EF4-FFF2-40B4-BE49-F238E27FC236}">
                <a16:creationId xmlns:a16="http://schemas.microsoft.com/office/drawing/2014/main" id="{15EF0FD3-B6E1-4E0A-B30D-B364E5C00D7F}"/>
              </a:ext>
            </a:extLst>
          </p:cNvPr>
          <p:cNvSpPr>
            <a:spLocks noGrp="1"/>
          </p:cNvSpPr>
          <p:nvPr>
            <p:ph type="sldNum" sz="quarter" idx="11"/>
          </p:nvPr>
        </p:nvSpPr>
        <p:spPr bwMode="gray"/>
        <p:txBody>
          <a:bodyPr/>
          <a:lstStyle>
            <a:lvl1pPr rtl="0">
              <a:defRPr/>
            </a:lvl1pPr>
          </a:lstStyle>
          <a:p>
            <a:fld id="{54413C03-D129-4B04-B289-283874789DC0}" type="slidenum">
              <a:rPr lang="en-US" smtClean="0"/>
              <a:pPr/>
              <a:t>‹#›</a:t>
            </a:fld>
            <a:endParaRPr lang="en-US"/>
          </a:p>
        </p:txBody>
      </p:sp>
      <p:sp>
        <p:nvSpPr>
          <p:cNvPr id="7" name="Textplatzhalter 6">
            <a:extLst>
              <a:ext uri="{FF2B5EF4-FFF2-40B4-BE49-F238E27FC236}">
                <a16:creationId xmlns:a16="http://schemas.microsoft.com/office/drawing/2014/main" id="{F9007340-05A2-41EA-A606-71FD79D2BC77}"/>
              </a:ext>
            </a:extLst>
          </p:cNvPr>
          <p:cNvSpPr>
            <a:spLocks noGrp="1"/>
          </p:cNvSpPr>
          <p:nvPr>
            <p:ph type="body" sz="quarter" idx="12" hasCustomPrompt="1"/>
          </p:nvPr>
        </p:nvSpPr>
        <p:spPr bwMode="gray">
          <a:xfrm>
            <a:off x="400051" y="1989054"/>
            <a:ext cx="7521573" cy="531605"/>
          </a:xfrm>
        </p:spPr>
        <p:txBody>
          <a:bodyPr>
            <a:noAutofit/>
          </a:bodyPr>
          <a:lstStyle>
            <a:lvl1pPr marL="0" indent="0" rtl="0">
              <a:buNone/>
              <a:defRPr b="1">
                <a:solidFill>
                  <a:schemeClr val="accent1"/>
                </a:solidFill>
                <a:latin typeface="+mj-lt"/>
                <a:ea typeface="GT Flexa Bl" pitchFamily="2" charset="0"/>
                <a:cs typeface="GT Flexa Bl" pitchFamily="2" charset="0"/>
              </a:defRPr>
            </a:lvl1pPr>
          </a:lstStyle>
          <a:p>
            <a:pPr lvl="0"/>
            <a:r>
              <a:rPr lang="en-US"/>
              <a:t>Subtitle, Segoe UI, 12pt</a:t>
            </a:r>
          </a:p>
        </p:txBody>
      </p:sp>
      <p:sp>
        <p:nvSpPr>
          <p:cNvPr id="9" name="Textplatzhalter 8">
            <a:extLst>
              <a:ext uri="{FF2B5EF4-FFF2-40B4-BE49-F238E27FC236}">
                <a16:creationId xmlns:a16="http://schemas.microsoft.com/office/drawing/2014/main" id="{E7EFB9F6-5AEB-4EF1-B28C-A7BCCA8417E5}"/>
              </a:ext>
            </a:extLst>
          </p:cNvPr>
          <p:cNvSpPr>
            <a:spLocks noGrp="1"/>
          </p:cNvSpPr>
          <p:nvPr>
            <p:ph type="body" sz="quarter" idx="13" hasCustomPrompt="1"/>
          </p:nvPr>
        </p:nvSpPr>
        <p:spPr bwMode="gray">
          <a:xfrm>
            <a:off x="400051" y="2719613"/>
            <a:ext cx="7521573" cy="3107888"/>
          </a:xfrm>
        </p:spPr>
        <p:txBody>
          <a:bodyPr/>
          <a:lstStyle>
            <a:lvl1pPr marL="215929" indent="-215929" rtl="0">
              <a:buFont typeface="Wingdings" panose="05000000000000000000" pitchFamily="2" charset="2"/>
              <a:buChar char="§"/>
              <a:defRPr/>
            </a:lvl1pPr>
            <a:lvl2pPr algn="l" rtl="0">
              <a:defRPr/>
            </a:lvl2pPr>
            <a:lvl3pPr rtl="0">
              <a:defRPr/>
            </a:lvl3pPr>
            <a:lvl4pPr rtl="0">
              <a:defRPr/>
            </a:lvl4pPr>
            <a:lvl5pPr rtl="0">
              <a:defRPr/>
            </a:lvl5pPr>
          </a:lstStyle>
          <a:p>
            <a:pPr lvl="0"/>
            <a:r>
              <a:rPr lang="en-US"/>
              <a:t>First Level, Segoe UI, 12pt </a:t>
            </a:r>
          </a:p>
          <a:p>
            <a:pPr lvl="1"/>
            <a:r>
              <a:rPr lang="en-US"/>
              <a:t>Second Level</a:t>
            </a:r>
          </a:p>
          <a:p>
            <a:pPr lvl="2"/>
            <a:r>
              <a:rPr lang="en-US"/>
              <a:t>Third Level</a:t>
            </a:r>
          </a:p>
          <a:p>
            <a:pPr lvl="3"/>
            <a:r>
              <a:rPr lang="en-US"/>
              <a:t>Fourth Level</a:t>
            </a:r>
          </a:p>
          <a:p>
            <a:pPr lvl="4"/>
            <a:r>
              <a:rPr lang="en-US"/>
              <a:t>Fifth Level</a:t>
            </a:r>
          </a:p>
        </p:txBody>
      </p:sp>
      <p:sp>
        <p:nvSpPr>
          <p:cNvPr id="14" name="Textplatzhalter 13">
            <a:extLst>
              <a:ext uri="{FF2B5EF4-FFF2-40B4-BE49-F238E27FC236}">
                <a16:creationId xmlns:a16="http://schemas.microsoft.com/office/drawing/2014/main" id="{C82EFB41-8EA9-455E-8500-4970A8B8DB19}"/>
              </a:ext>
            </a:extLst>
          </p:cNvPr>
          <p:cNvSpPr>
            <a:spLocks noGrp="1"/>
          </p:cNvSpPr>
          <p:nvPr>
            <p:ph type="body" sz="quarter" idx="14" hasCustomPrompt="1"/>
          </p:nvPr>
        </p:nvSpPr>
        <p:spPr bwMode="gray">
          <a:xfrm>
            <a:off x="8488910" y="367759"/>
            <a:ext cx="3298809" cy="251017"/>
          </a:xfrm>
        </p:spPr>
        <p:txBody>
          <a:bodyPr>
            <a:noAutofit/>
          </a:bodyPr>
          <a:lstStyle>
            <a:lvl1pPr marL="0" indent="0" rtl="0">
              <a:buClr>
                <a:schemeClr val="bg1"/>
              </a:buClr>
              <a:buNone/>
              <a:defRPr b="1">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Subtitle, Segoe UI, 12pt</a:t>
            </a:r>
          </a:p>
        </p:txBody>
      </p:sp>
      <p:sp>
        <p:nvSpPr>
          <p:cNvPr id="16" name="Textplatzhalter 15">
            <a:extLst>
              <a:ext uri="{FF2B5EF4-FFF2-40B4-BE49-F238E27FC236}">
                <a16:creationId xmlns:a16="http://schemas.microsoft.com/office/drawing/2014/main" id="{9DD6B41F-29EB-4B6E-8D5E-4D58DDEE9769}"/>
              </a:ext>
            </a:extLst>
          </p:cNvPr>
          <p:cNvSpPr>
            <a:spLocks noGrp="1"/>
          </p:cNvSpPr>
          <p:nvPr>
            <p:ph type="body" sz="quarter" idx="15" hasCustomPrompt="1"/>
          </p:nvPr>
        </p:nvSpPr>
        <p:spPr bwMode="gray">
          <a:xfrm>
            <a:off x="8488908" y="856987"/>
            <a:ext cx="3300925" cy="4970516"/>
          </a:xfrm>
        </p:spPr>
        <p:txBody>
          <a:bodyPr/>
          <a:lstStyle>
            <a:lvl1pPr marL="215929" indent="-215929" rtl="0">
              <a:buClr>
                <a:schemeClr val="bg1"/>
              </a:buClr>
              <a:buFont typeface="Wingdings" panose="05000000000000000000" pitchFamily="2" charset="2"/>
              <a:buChar char="§"/>
              <a:defRPr>
                <a:solidFill>
                  <a:schemeClr val="bg1"/>
                </a:solidFill>
              </a:defRPr>
            </a:lvl1pPr>
            <a:lvl2pPr rtl="0">
              <a:buClr>
                <a:schemeClr val="bg1"/>
              </a:buClr>
              <a:defRPr>
                <a:solidFill>
                  <a:schemeClr val="bg1"/>
                </a:solidFill>
              </a:defRPr>
            </a:lvl2pPr>
            <a:lvl3pPr rtl="0">
              <a:buClr>
                <a:schemeClr val="bg1"/>
              </a:buClr>
              <a:defRPr>
                <a:solidFill>
                  <a:schemeClr val="bg1"/>
                </a:solidFill>
              </a:defRPr>
            </a:lvl3pPr>
            <a:lvl4pPr marL="1727438" indent="0">
              <a:buClr>
                <a:schemeClr val="bg1"/>
              </a:buClr>
              <a:buNone/>
              <a:defRPr>
                <a:solidFill>
                  <a:schemeClr val="bg1"/>
                </a:solidFill>
              </a:defRPr>
            </a:lvl4pPr>
            <a:lvl5pPr>
              <a:buClr>
                <a:schemeClr val="bg1"/>
              </a:buClr>
              <a:defRPr>
                <a:solidFill>
                  <a:schemeClr val="bg1"/>
                </a:solidFill>
              </a:defRPr>
            </a:lvl5pPr>
          </a:lstStyle>
          <a:p>
            <a:pPr lvl="0"/>
            <a:r>
              <a:rPr lang="en-US"/>
              <a:t>First Level, Segoe UI, 12pt </a:t>
            </a:r>
          </a:p>
          <a:p>
            <a:pPr lvl="1"/>
            <a:r>
              <a:rPr lang="en-US"/>
              <a:t>Second Level</a:t>
            </a:r>
          </a:p>
          <a:p>
            <a:pPr lvl="2"/>
            <a:r>
              <a:rPr lang="en-US"/>
              <a:t>Third Level</a:t>
            </a:r>
          </a:p>
        </p:txBody>
      </p:sp>
      <p:sp>
        <p:nvSpPr>
          <p:cNvPr id="17" name="Grafik 8">
            <a:extLst>
              <a:ext uri="{FF2B5EF4-FFF2-40B4-BE49-F238E27FC236}">
                <a16:creationId xmlns:a16="http://schemas.microsoft.com/office/drawing/2014/main" id="{F64AAAB0-FA74-4B39-A2A7-034416132C8D}"/>
              </a:ext>
            </a:extLst>
          </p:cNvPr>
          <p:cNvSpPr/>
          <p:nvPr userDrawn="1"/>
        </p:nvSpPr>
        <p:spPr bwMode="gray">
          <a:xfrm>
            <a:off x="11045827" y="6153201"/>
            <a:ext cx="819275" cy="456659"/>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sz="2400" noProof="0"/>
          </a:p>
        </p:txBody>
      </p:sp>
    </p:spTree>
    <p:extLst>
      <p:ext uri="{BB962C8B-B14F-4D97-AF65-F5344CB8AC3E}">
        <p14:creationId xmlns:p14="http://schemas.microsoft.com/office/powerpoint/2010/main" val="25335734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xt 1 column+ margin column with picture">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D3AA824B-4E89-41EC-8BF6-3AD4211A37FF}"/>
              </a:ext>
            </a:extLst>
          </p:cNvPr>
          <p:cNvGraphicFramePr>
            <a:graphicFrameLocks noChangeAspect="1"/>
          </p:cNvGraphicFramePr>
          <p:nvPr userDrawn="1">
            <p:custDataLst>
              <p:tags r:id="rId1"/>
            </p:custDataLst>
            <p:extLst>
              <p:ext uri="{D42A27DB-BD31-4B8C-83A1-F6EECF244321}">
                <p14:modId xmlns:p14="http://schemas.microsoft.com/office/powerpoint/2010/main" val="481087556"/>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8" name="Objekt 7" hidden="1">
                        <a:extLst>
                          <a:ext uri="{FF2B5EF4-FFF2-40B4-BE49-F238E27FC236}">
                            <a16:creationId xmlns:a16="http://schemas.microsoft.com/office/drawing/2014/main" id="{D3AA824B-4E89-41EC-8BF6-3AD4211A37FF}"/>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12" name="Rechteck 11">
            <a:extLst>
              <a:ext uri="{FF2B5EF4-FFF2-40B4-BE49-F238E27FC236}">
                <a16:creationId xmlns:a16="http://schemas.microsoft.com/office/drawing/2014/main" id="{27E887E9-8CA6-4D4B-A36A-AC353E536CE1}"/>
              </a:ext>
            </a:extLst>
          </p:cNvPr>
          <p:cNvSpPr/>
          <p:nvPr userDrawn="1"/>
        </p:nvSpPr>
        <p:spPr bwMode="gray">
          <a:xfrm>
            <a:off x="8128000" y="0"/>
            <a:ext cx="406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el 1">
            <a:extLst>
              <a:ext uri="{FF2B5EF4-FFF2-40B4-BE49-F238E27FC236}">
                <a16:creationId xmlns:a16="http://schemas.microsoft.com/office/drawing/2014/main" id="{2D39AB3A-BB42-4127-A080-2F2121576D68}"/>
              </a:ext>
            </a:extLst>
          </p:cNvPr>
          <p:cNvSpPr>
            <a:spLocks noGrp="1"/>
          </p:cNvSpPr>
          <p:nvPr>
            <p:ph type="title" hasCustomPrompt="1"/>
          </p:nvPr>
        </p:nvSpPr>
        <p:spPr bwMode="gray">
          <a:xfrm>
            <a:off x="403227" y="404159"/>
            <a:ext cx="7521573" cy="820484"/>
          </a:xfrm>
        </p:spPr>
        <p:txBody>
          <a:bodyPr vert="horz"/>
          <a:lstStyle>
            <a:lvl1pPr rtl="0">
              <a:defRPr/>
            </a:lvl1pPr>
          </a:lstStyle>
          <a:p>
            <a:r>
              <a:rPr lang="en-US"/>
              <a:t>Slide Title, Segoe UI, 24pt</a:t>
            </a:r>
            <a:br>
              <a:rPr lang="en-US"/>
            </a:br>
            <a:r>
              <a:rPr lang="en-US"/>
              <a:t>Max. 2 Lines</a:t>
            </a:r>
          </a:p>
        </p:txBody>
      </p:sp>
      <p:sp>
        <p:nvSpPr>
          <p:cNvPr id="3" name="Fußzeilenplatzhalter 2">
            <a:extLst>
              <a:ext uri="{FF2B5EF4-FFF2-40B4-BE49-F238E27FC236}">
                <a16:creationId xmlns:a16="http://schemas.microsoft.com/office/drawing/2014/main" id="{BE7859EA-314D-49E2-A15A-FC28AC31BCED}"/>
              </a:ext>
            </a:extLst>
          </p:cNvPr>
          <p:cNvSpPr>
            <a:spLocks noGrp="1"/>
          </p:cNvSpPr>
          <p:nvPr>
            <p:ph type="ftr" sz="quarter" idx="10"/>
          </p:nvPr>
        </p:nvSpPr>
        <p:spPr bwMode="gray"/>
        <p:txBody>
          <a:bodyPr/>
          <a:lstStyle>
            <a:lvl1pPr rtl="0">
              <a:defRPr/>
            </a:lvl1pPr>
          </a:lstStyle>
          <a:p>
            <a:r>
              <a:rPr lang="en-US"/>
              <a:t>Presentation title</a:t>
            </a:r>
          </a:p>
        </p:txBody>
      </p:sp>
      <p:sp>
        <p:nvSpPr>
          <p:cNvPr id="4" name="Foliennummernplatzhalter 3">
            <a:extLst>
              <a:ext uri="{FF2B5EF4-FFF2-40B4-BE49-F238E27FC236}">
                <a16:creationId xmlns:a16="http://schemas.microsoft.com/office/drawing/2014/main" id="{15EF0FD3-B6E1-4E0A-B30D-B364E5C00D7F}"/>
              </a:ext>
            </a:extLst>
          </p:cNvPr>
          <p:cNvSpPr>
            <a:spLocks noGrp="1"/>
          </p:cNvSpPr>
          <p:nvPr>
            <p:ph type="sldNum" sz="quarter" idx="11"/>
          </p:nvPr>
        </p:nvSpPr>
        <p:spPr bwMode="gray"/>
        <p:txBody>
          <a:bodyPr/>
          <a:lstStyle>
            <a:lvl1pPr rtl="0">
              <a:defRPr/>
            </a:lvl1pPr>
          </a:lstStyle>
          <a:p>
            <a:fld id="{54413C03-D129-4B04-B289-283874789DC0}" type="slidenum">
              <a:rPr lang="en-US" smtClean="0"/>
              <a:pPr/>
              <a:t>‹#›</a:t>
            </a:fld>
            <a:endParaRPr lang="en-US"/>
          </a:p>
        </p:txBody>
      </p:sp>
      <p:sp>
        <p:nvSpPr>
          <p:cNvPr id="7" name="Textplatzhalter 6">
            <a:extLst>
              <a:ext uri="{FF2B5EF4-FFF2-40B4-BE49-F238E27FC236}">
                <a16:creationId xmlns:a16="http://schemas.microsoft.com/office/drawing/2014/main" id="{F9007340-05A2-41EA-A606-71FD79D2BC77}"/>
              </a:ext>
            </a:extLst>
          </p:cNvPr>
          <p:cNvSpPr>
            <a:spLocks noGrp="1"/>
          </p:cNvSpPr>
          <p:nvPr>
            <p:ph type="body" sz="quarter" idx="12" hasCustomPrompt="1"/>
          </p:nvPr>
        </p:nvSpPr>
        <p:spPr bwMode="gray">
          <a:xfrm>
            <a:off x="400051" y="1989054"/>
            <a:ext cx="7521573" cy="531605"/>
          </a:xfrm>
        </p:spPr>
        <p:txBody>
          <a:bodyPr>
            <a:noAutofit/>
          </a:bodyPr>
          <a:lstStyle>
            <a:lvl1pPr marL="0" indent="0" rtl="0">
              <a:buNone/>
              <a:defRPr b="1">
                <a:solidFill>
                  <a:schemeClr val="accent1"/>
                </a:solidFill>
                <a:latin typeface="+mj-lt"/>
                <a:ea typeface="GT Flexa Bl" pitchFamily="2" charset="0"/>
                <a:cs typeface="GT Flexa Bl" pitchFamily="2" charset="0"/>
              </a:defRPr>
            </a:lvl1pPr>
          </a:lstStyle>
          <a:p>
            <a:pPr lvl="0"/>
            <a:r>
              <a:rPr lang="en-US"/>
              <a:t>Subtitle, Segoe UI, 12pt</a:t>
            </a:r>
          </a:p>
        </p:txBody>
      </p:sp>
      <p:sp>
        <p:nvSpPr>
          <p:cNvPr id="9" name="Textplatzhalter 8">
            <a:extLst>
              <a:ext uri="{FF2B5EF4-FFF2-40B4-BE49-F238E27FC236}">
                <a16:creationId xmlns:a16="http://schemas.microsoft.com/office/drawing/2014/main" id="{E7EFB9F6-5AEB-4EF1-B28C-A7BCCA8417E5}"/>
              </a:ext>
            </a:extLst>
          </p:cNvPr>
          <p:cNvSpPr>
            <a:spLocks noGrp="1"/>
          </p:cNvSpPr>
          <p:nvPr>
            <p:ph type="body" sz="quarter" idx="13" hasCustomPrompt="1"/>
          </p:nvPr>
        </p:nvSpPr>
        <p:spPr bwMode="gray">
          <a:xfrm>
            <a:off x="400051" y="2719613"/>
            <a:ext cx="7521573" cy="3107888"/>
          </a:xfrm>
        </p:spPr>
        <p:txBody>
          <a:bodyPr/>
          <a:lstStyle>
            <a:lvl1pPr marL="215929" indent="-215929" rtl="0">
              <a:buFont typeface="Wingdings" panose="05000000000000000000" pitchFamily="2" charset="2"/>
              <a:buChar char="§"/>
              <a:defRPr/>
            </a:lvl1pPr>
            <a:lvl2pPr algn="l" rtl="0">
              <a:defRPr/>
            </a:lvl2pPr>
            <a:lvl3pPr rtl="0">
              <a:defRPr/>
            </a:lvl3pPr>
            <a:lvl4pPr rtl="0">
              <a:defRPr/>
            </a:lvl4pPr>
            <a:lvl5pPr rtl="0">
              <a:defRPr/>
            </a:lvl5pPr>
          </a:lstStyle>
          <a:p>
            <a:pPr lvl="0"/>
            <a:r>
              <a:rPr lang="en-US"/>
              <a:t>First Level, Segoe UI, 12pt </a:t>
            </a:r>
          </a:p>
          <a:p>
            <a:pPr lvl="1"/>
            <a:r>
              <a:rPr lang="en-US"/>
              <a:t>Second Level</a:t>
            </a:r>
          </a:p>
          <a:p>
            <a:pPr lvl="2"/>
            <a:r>
              <a:rPr lang="en-US"/>
              <a:t>Third Level</a:t>
            </a:r>
          </a:p>
          <a:p>
            <a:pPr lvl="3"/>
            <a:r>
              <a:rPr lang="en-US"/>
              <a:t>Fourth Level</a:t>
            </a:r>
          </a:p>
          <a:p>
            <a:pPr lvl="4"/>
            <a:r>
              <a:rPr lang="en-US"/>
              <a:t>Fifth Level</a:t>
            </a:r>
          </a:p>
        </p:txBody>
      </p:sp>
      <p:sp>
        <p:nvSpPr>
          <p:cNvPr id="17" name="Grafik 8">
            <a:extLst>
              <a:ext uri="{FF2B5EF4-FFF2-40B4-BE49-F238E27FC236}">
                <a16:creationId xmlns:a16="http://schemas.microsoft.com/office/drawing/2014/main" id="{F64AAAB0-FA74-4B39-A2A7-034416132C8D}"/>
              </a:ext>
            </a:extLst>
          </p:cNvPr>
          <p:cNvSpPr/>
          <p:nvPr userDrawn="1"/>
        </p:nvSpPr>
        <p:spPr bwMode="gray">
          <a:xfrm>
            <a:off x="11045827" y="6153201"/>
            <a:ext cx="819275" cy="456659"/>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sz="2400" noProof="0"/>
          </a:p>
        </p:txBody>
      </p:sp>
      <p:sp>
        <p:nvSpPr>
          <p:cNvPr id="6" name="Bildplatzhalter 5">
            <a:extLst>
              <a:ext uri="{FF2B5EF4-FFF2-40B4-BE49-F238E27FC236}">
                <a16:creationId xmlns:a16="http://schemas.microsoft.com/office/drawing/2014/main" id="{CA6A4363-F616-4407-B686-AA221CB705E8}"/>
              </a:ext>
            </a:extLst>
          </p:cNvPr>
          <p:cNvSpPr>
            <a:spLocks noGrp="1"/>
          </p:cNvSpPr>
          <p:nvPr>
            <p:ph type="pic" sz="quarter" idx="16" hasCustomPrompt="1"/>
          </p:nvPr>
        </p:nvSpPr>
        <p:spPr bwMode="gray">
          <a:xfrm>
            <a:off x="8128000" y="0"/>
            <a:ext cx="4064000" cy="3429000"/>
          </a:xfrm>
          <a:solidFill>
            <a:schemeClr val="bg1"/>
          </a:solidFill>
        </p:spPr>
        <p:txBody>
          <a:bodyPr/>
          <a:lstStyle>
            <a:lvl1pPr marL="0" indent="0" rtl="0">
              <a:buNone/>
              <a:defRPr/>
            </a:lvl1pPr>
          </a:lstStyle>
          <a:p>
            <a:r>
              <a:rPr lang="en-US"/>
              <a:t>Insert image from file by clicking on the icon</a:t>
            </a:r>
          </a:p>
        </p:txBody>
      </p:sp>
      <p:sp>
        <p:nvSpPr>
          <p:cNvPr id="14" name="Textplatzhalter 13">
            <a:extLst>
              <a:ext uri="{FF2B5EF4-FFF2-40B4-BE49-F238E27FC236}">
                <a16:creationId xmlns:a16="http://schemas.microsoft.com/office/drawing/2014/main" id="{C82EFB41-8EA9-455E-8500-4970A8B8DB19}"/>
              </a:ext>
            </a:extLst>
          </p:cNvPr>
          <p:cNvSpPr>
            <a:spLocks noGrp="1"/>
          </p:cNvSpPr>
          <p:nvPr>
            <p:ph type="body" sz="quarter" idx="14" hasCustomPrompt="1"/>
          </p:nvPr>
        </p:nvSpPr>
        <p:spPr bwMode="gray">
          <a:xfrm>
            <a:off x="8488910" y="3754440"/>
            <a:ext cx="3298809" cy="251017"/>
          </a:xfrm>
        </p:spPr>
        <p:txBody>
          <a:bodyPr>
            <a:noAutofit/>
          </a:bodyPr>
          <a:lstStyle>
            <a:lvl1pPr marL="0" indent="0" rtl="0">
              <a:buClr>
                <a:schemeClr val="bg1"/>
              </a:buClr>
              <a:buNone/>
              <a:defRPr b="1">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Subtitle, Segoe UI, 12pt</a:t>
            </a:r>
          </a:p>
        </p:txBody>
      </p:sp>
      <p:sp>
        <p:nvSpPr>
          <p:cNvPr id="16" name="Textplatzhalter 15">
            <a:extLst>
              <a:ext uri="{FF2B5EF4-FFF2-40B4-BE49-F238E27FC236}">
                <a16:creationId xmlns:a16="http://schemas.microsoft.com/office/drawing/2014/main" id="{9DD6B41F-29EB-4B6E-8D5E-4D58DDEE9769}"/>
              </a:ext>
            </a:extLst>
          </p:cNvPr>
          <p:cNvSpPr>
            <a:spLocks noGrp="1"/>
          </p:cNvSpPr>
          <p:nvPr>
            <p:ph type="body" sz="quarter" idx="15" hasCustomPrompt="1"/>
          </p:nvPr>
        </p:nvSpPr>
        <p:spPr bwMode="gray">
          <a:xfrm>
            <a:off x="8488908" y="4243666"/>
            <a:ext cx="3300925" cy="1583836"/>
          </a:xfrm>
        </p:spPr>
        <p:txBody>
          <a:bodyPr/>
          <a:lstStyle>
            <a:lvl1pPr marL="215929" indent="-215929" rtl="0">
              <a:buClr>
                <a:schemeClr val="bg1"/>
              </a:buClr>
              <a:buFont typeface="Wingdings" panose="05000000000000000000" pitchFamily="2" charset="2"/>
              <a:buChar char="§"/>
              <a:defRPr>
                <a:solidFill>
                  <a:schemeClr val="bg1"/>
                </a:solidFill>
              </a:defRPr>
            </a:lvl1pPr>
            <a:lvl2pPr rtl="0">
              <a:buClr>
                <a:schemeClr val="bg1"/>
              </a:buClr>
              <a:defRPr>
                <a:solidFill>
                  <a:schemeClr val="bg1"/>
                </a:solidFill>
              </a:defRPr>
            </a:lvl2pPr>
            <a:lvl3pPr rtl="0">
              <a:buClr>
                <a:schemeClr val="bg1"/>
              </a:buClr>
              <a:defRPr>
                <a:solidFill>
                  <a:schemeClr val="bg1"/>
                </a:solidFill>
              </a:defRPr>
            </a:lvl3pPr>
            <a:lvl4pPr marL="1727438" indent="0">
              <a:buClr>
                <a:schemeClr val="bg1"/>
              </a:buClr>
              <a:buNone/>
              <a:defRPr>
                <a:solidFill>
                  <a:schemeClr val="bg1"/>
                </a:solidFill>
              </a:defRPr>
            </a:lvl4pPr>
            <a:lvl5pPr>
              <a:buClr>
                <a:schemeClr val="bg1"/>
              </a:buClr>
              <a:defRPr>
                <a:solidFill>
                  <a:schemeClr val="bg1"/>
                </a:solidFill>
              </a:defRPr>
            </a:lvl5pPr>
          </a:lstStyle>
          <a:p>
            <a:pPr lvl="0"/>
            <a:r>
              <a:rPr lang="en-US"/>
              <a:t>First Level, Segoe UI, 12pt </a:t>
            </a:r>
          </a:p>
          <a:p>
            <a:pPr lvl="1"/>
            <a:r>
              <a:rPr lang="en-US"/>
              <a:t>Second Level</a:t>
            </a:r>
          </a:p>
          <a:p>
            <a:pPr lvl="2"/>
            <a:r>
              <a:rPr lang="en-US"/>
              <a:t>Third Level</a:t>
            </a:r>
          </a:p>
        </p:txBody>
      </p:sp>
    </p:spTree>
    <p:extLst>
      <p:ext uri="{BB962C8B-B14F-4D97-AF65-F5344CB8AC3E}">
        <p14:creationId xmlns:p14="http://schemas.microsoft.com/office/powerpoint/2010/main" val="21200611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2 columns + picture">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02337D2E-40FD-4DFC-A64D-11F24C4DE632}"/>
              </a:ext>
            </a:extLst>
          </p:cNvPr>
          <p:cNvGraphicFramePr>
            <a:graphicFrameLocks noChangeAspect="1"/>
          </p:cNvGraphicFramePr>
          <p:nvPr userDrawn="1">
            <p:custDataLst>
              <p:tags r:id="rId1"/>
            </p:custDataLst>
            <p:extLst>
              <p:ext uri="{D42A27DB-BD31-4B8C-83A1-F6EECF244321}">
                <p14:modId xmlns:p14="http://schemas.microsoft.com/office/powerpoint/2010/main" val="2872956981"/>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10" name="Objekt 9" hidden="1">
                        <a:extLst>
                          <a:ext uri="{FF2B5EF4-FFF2-40B4-BE49-F238E27FC236}">
                            <a16:creationId xmlns:a16="http://schemas.microsoft.com/office/drawing/2014/main" id="{02337D2E-40FD-4DFC-A64D-11F24C4DE632}"/>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2D39AB3A-BB42-4127-A080-2F2121576D68}"/>
              </a:ext>
            </a:extLst>
          </p:cNvPr>
          <p:cNvSpPr>
            <a:spLocks noGrp="1"/>
          </p:cNvSpPr>
          <p:nvPr>
            <p:ph type="title" hasCustomPrompt="1"/>
          </p:nvPr>
        </p:nvSpPr>
        <p:spPr>
          <a:xfrm>
            <a:off x="403227" y="404159"/>
            <a:ext cx="7521573" cy="820484"/>
          </a:xfrm>
        </p:spPr>
        <p:txBody>
          <a:bodyPr vert="horz"/>
          <a:lstStyle>
            <a:lvl1pPr rtl="0">
              <a:defRPr/>
            </a:lvl1pPr>
          </a:lstStyle>
          <a:p>
            <a:r>
              <a:rPr lang="en-US"/>
              <a:t>Slide Title, Segoe UI, 24pt</a:t>
            </a:r>
            <a:br>
              <a:rPr lang="en-US"/>
            </a:br>
            <a:r>
              <a:rPr lang="en-US"/>
              <a:t>Max. 2 Lines</a:t>
            </a:r>
          </a:p>
        </p:txBody>
      </p:sp>
      <p:sp>
        <p:nvSpPr>
          <p:cNvPr id="3" name="Fußzeilenplatzhalter 2">
            <a:extLst>
              <a:ext uri="{FF2B5EF4-FFF2-40B4-BE49-F238E27FC236}">
                <a16:creationId xmlns:a16="http://schemas.microsoft.com/office/drawing/2014/main" id="{BE7859EA-314D-49E2-A15A-FC28AC31BCED}"/>
              </a:ext>
            </a:extLst>
          </p:cNvPr>
          <p:cNvSpPr>
            <a:spLocks noGrp="1"/>
          </p:cNvSpPr>
          <p:nvPr>
            <p:ph type="ftr" sz="quarter" idx="10"/>
          </p:nvPr>
        </p:nvSpPr>
        <p:spPr/>
        <p:txBody>
          <a:bodyPr/>
          <a:lstStyle>
            <a:lvl1pPr rtl="0">
              <a:defRPr/>
            </a:lvl1pPr>
          </a:lstStyle>
          <a:p>
            <a:r>
              <a:rPr lang="en-US"/>
              <a:t>Presentation title</a:t>
            </a:r>
          </a:p>
        </p:txBody>
      </p:sp>
      <p:sp>
        <p:nvSpPr>
          <p:cNvPr id="4" name="Foliennummernplatzhalter 3">
            <a:extLst>
              <a:ext uri="{FF2B5EF4-FFF2-40B4-BE49-F238E27FC236}">
                <a16:creationId xmlns:a16="http://schemas.microsoft.com/office/drawing/2014/main" id="{15EF0FD3-B6E1-4E0A-B30D-B364E5C00D7F}"/>
              </a:ext>
            </a:extLst>
          </p:cNvPr>
          <p:cNvSpPr>
            <a:spLocks noGrp="1"/>
          </p:cNvSpPr>
          <p:nvPr>
            <p:ph type="sldNum" sz="quarter" idx="11"/>
          </p:nvPr>
        </p:nvSpPr>
        <p:spPr/>
        <p:txBody>
          <a:bodyPr/>
          <a:lstStyle>
            <a:lvl1pPr rtl="0">
              <a:defRPr/>
            </a:lvl1pPr>
          </a:lstStyle>
          <a:p>
            <a:fld id="{54413C03-D129-4B04-B289-283874789DC0}" type="slidenum">
              <a:rPr lang="en-US" smtClean="0"/>
              <a:pPr/>
              <a:t>‹#›</a:t>
            </a:fld>
            <a:endParaRPr lang="en-US"/>
          </a:p>
        </p:txBody>
      </p:sp>
      <p:sp>
        <p:nvSpPr>
          <p:cNvPr id="7" name="Textplatzhalter 6">
            <a:extLst>
              <a:ext uri="{FF2B5EF4-FFF2-40B4-BE49-F238E27FC236}">
                <a16:creationId xmlns:a16="http://schemas.microsoft.com/office/drawing/2014/main" id="{F9007340-05A2-41EA-A606-71FD79D2BC77}"/>
              </a:ext>
            </a:extLst>
          </p:cNvPr>
          <p:cNvSpPr>
            <a:spLocks noGrp="1"/>
          </p:cNvSpPr>
          <p:nvPr>
            <p:ph type="body" sz="quarter" idx="12" hasCustomPrompt="1"/>
          </p:nvPr>
        </p:nvSpPr>
        <p:spPr>
          <a:xfrm>
            <a:off x="400051" y="1989054"/>
            <a:ext cx="7521573" cy="531605"/>
          </a:xfrm>
        </p:spPr>
        <p:txBody>
          <a:bodyPr>
            <a:noAutofit/>
          </a:bodyPr>
          <a:lstStyle>
            <a:lvl1pPr marL="0" indent="0" rtl="0">
              <a:buNone/>
              <a:defRPr b="1">
                <a:solidFill>
                  <a:schemeClr val="accent1"/>
                </a:solidFill>
                <a:latin typeface="+mj-lt"/>
                <a:ea typeface="GT Flexa Bl" pitchFamily="2" charset="0"/>
                <a:cs typeface="GT Flexa Bl" pitchFamily="2" charset="0"/>
              </a:defRPr>
            </a:lvl1pPr>
          </a:lstStyle>
          <a:p>
            <a:pPr lvl="0"/>
            <a:r>
              <a:rPr lang="en-US"/>
              <a:t>Subtitle, Segoe UI, 12pt</a:t>
            </a:r>
          </a:p>
        </p:txBody>
      </p:sp>
      <p:sp>
        <p:nvSpPr>
          <p:cNvPr id="9" name="Textplatzhalter 8">
            <a:extLst>
              <a:ext uri="{FF2B5EF4-FFF2-40B4-BE49-F238E27FC236}">
                <a16:creationId xmlns:a16="http://schemas.microsoft.com/office/drawing/2014/main" id="{E7EFB9F6-5AEB-4EF1-B28C-A7BCCA8417E5}"/>
              </a:ext>
            </a:extLst>
          </p:cNvPr>
          <p:cNvSpPr>
            <a:spLocks noGrp="1"/>
          </p:cNvSpPr>
          <p:nvPr>
            <p:ph type="body" sz="quarter" idx="13" hasCustomPrompt="1"/>
          </p:nvPr>
        </p:nvSpPr>
        <p:spPr>
          <a:xfrm>
            <a:off x="400051" y="2719613"/>
            <a:ext cx="3657600" cy="3107888"/>
          </a:xfrm>
        </p:spPr>
        <p:txBody>
          <a:bodyPr/>
          <a:lstStyle>
            <a:lvl1pPr marL="215929" indent="-215929" rtl="0">
              <a:buFont typeface="Wingdings" panose="05000000000000000000" pitchFamily="2" charset="2"/>
              <a:buChar char="§"/>
              <a:defRPr/>
            </a:lvl1pPr>
            <a:lvl2pPr algn="l" rtl="0">
              <a:defRPr/>
            </a:lvl2pPr>
            <a:lvl3pPr rtl="0">
              <a:defRPr/>
            </a:lvl3pPr>
            <a:lvl4pPr rtl="0">
              <a:defRPr/>
            </a:lvl4pPr>
            <a:lvl5pPr rtl="0">
              <a:defRPr/>
            </a:lvl5pPr>
          </a:lstStyle>
          <a:p>
            <a:pPr lvl="0"/>
            <a:r>
              <a:rPr lang="en-US"/>
              <a:t>First Level, Segoe UI, 12pt </a:t>
            </a:r>
          </a:p>
          <a:p>
            <a:pPr lvl="1"/>
            <a:r>
              <a:rPr lang="en-US"/>
              <a:t>Second Level</a:t>
            </a:r>
          </a:p>
          <a:p>
            <a:pPr lvl="2"/>
            <a:r>
              <a:rPr lang="en-US"/>
              <a:t>Third Level</a:t>
            </a:r>
          </a:p>
          <a:p>
            <a:pPr lvl="3"/>
            <a:r>
              <a:rPr lang="en-US"/>
              <a:t>Fourth Level</a:t>
            </a:r>
          </a:p>
          <a:p>
            <a:pPr lvl="4"/>
            <a:r>
              <a:rPr lang="en-US"/>
              <a:t>Fifth Level</a:t>
            </a:r>
          </a:p>
        </p:txBody>
      </p:sp>
      <p:sp>
        <p:nvSpPr>
          <p:cNvPr id="6" name="Bildplatzhalter 5">
            <a:extLst>
              <a:ext uri="{FF2B5EF4-FFF2-40B4-BE49-F238E27FC236}">
                <a16:creationId xmlns:a16="http://schemas.microsoft.com/office/drawing/2014/main" id="{CA6A4363-F616-4407-B686-AA221CB705E8}"/>
              </a:ext>
            </a:extLst>
          </p:cNvPr>
          <p:cNvSpPr>
            <a:spLocks noGrp="1"/>
          </p:cNvSpPr>
          <p:nvPr>
            <p:ph type="pic" sz="quarter" idx="16" hasCustomPrompt="1"/>
          </p:nvPr>
        </p:nvSpPr>
        <p:spPr>
          <a:xfrm>
            <a:off x="9093200" y="0"/>
            <a:ext cx="3098800" cy="6858000"/>
          </a:xfrm>
          <a:solidFill>
            <a:schemeClr val="bg1"/>
          </a:solidFill>
        </p:spPr>
        <p:txBody>
          <a:bodyPr/>
          <a:lstStyle>
            <a:lvl1pPr marL="0" indent="0" rtl="0">
              <a:buNone/>
              <a:defRPr/>
            </a:lvl1pPr>
          </a:lstStyle>
          <a:p>
            <a:r>
              <a:rPr lang="en-US"/>
              <a:t>Insert image from file by clicking on the icon</a:t>
            </a:r>
          </a:p>
        </p:txBody>
      </p:sp>
      <p:sp>
        <p:nvSpPr>
          <p:cNvPr id="8" name="Textplatzhalter 7">
            <a:extLst>
              <a:ext uri="{FF2B5EF4-FFF2-40B4-BE49-F238E27FC236}">
                <a16:creationId xmlns:a16="http://schemas.microsoft.com/office/drawing/2014/main" id="{F457BE55-A82C-43C5-BC22-EC149179F210}"/>
              </a:ext>
            </a:extLst>
          </p:cNvPr>
          <p:cNvSpPr>
            <a:spLocks noGrp="1"/>
          </p:cNvSpPr>
          <p:nvPr>
            <p:ph type="body" sz="quarter" idx="17" hasCustomPrompt="1"/>
          </p:nvPr>
        </p:nvSpPr>
        <p:spPr>
          <a:xfrm>
            <a:off x="4260851" y="2719614"/>
            <a:ext cx="3657600" cy="3107887"/>
          </a:xfrm>
        </p:spPr>
        <p:txBody>
          <a:bodyPr/>
          <a:lstStyle>
            <a:lvl1pPr marL="215929" indent="-215929" rtl="0">
              <a:buFont typeface="Wingdings" panose="05000000000000000000" pitchFamily="2" charset="2"/>
              <a:buChar char="§"/>
              <a:defRPr/>
            </a:lvl1pPr>
            <a:lvl2pPr rtl="0">
              <a:defRPr/>
            </a:lvl2pPr>
            <a:lvl3pPr rtl="0">
              <a:defRPr/>
            </a:lvl3pPr>
            <a:lvl4pPr rtl="0">
              <a:defRPr/>
            </a:lvl4pPr>
            <a:lvl5pPr rtl="0">
              <a:defRPr/>
            </a:lvl5pPr>
          </a:lstStyle>
          <a:p>
            <a:pPr lvl="0"/>
            <a:r>
              <a:rPr lang="en-US"/>
              <a:t>First Level, Segoe UI, 12pt </a:t>
            </a:r>
          </a:p>
          <a:p>
            <a:pPr lvl="1"/>
            <a:r>
              <a:rPr lang="en-US"/>
              <a:t>Second Ebene</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32479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 1 column + picture">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B2BA29D9-2E45-4D20-9CC6-912FB35995D3}"/>
              </a:ext>
            </a:extLst>
          </p:cNvPr>
          <p:cNvGraphicFramePr>
            <a:graphicFrameLocks noChangeAspect="1"/>
          </p:cNvGraphicFramePr>
          <p:nvPr userDrawn="1">
            <p:custDataLst>
              <p:tags r:id="rId1"/>
            </p:custDataLst>
            <p:extLst>
              <p:ext uri="{D42A27DB-BD31-4B8C-83A1-F6EECF244321}">
                <p14:modId xmlns:p14="http://schemas.microsoft.com/office/powerpoint/2010/main" val="2144451127"/>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8" name="Objekt 7" hidden="1">
                        <a:extLst>
                          <a:ext uri="{FF2B5EF4-FFF2-40B4-BE49-F238E27FC236}">
                            <a16:creationId xmlns:a16="http://schemas.microsoft.com/office/drawing/2014/main" id="{B2BA29D9-2E45-4D20-9CC6-912FB35995D3}"/>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6" name="Bildplatzhalter 5">
            <a:extLst>
              <a:ext uri="{FF2B5EF4-FFF2-40B4-BE49-F238E27FC236}">
                <a16:creationId xmlns:a16="http://schemas.microsoft.com/office/drawing/2014/main" id="{1B1C7942-B3D3-4A92-ADA0-4EE61A866B61}"/>
              </a:ext>
            </a:extLst>
          </p:cNvPr>
          <p:cNvSpPr>
            <a:spLocks noGrp="1"/>
          </p:cNvSpPr>
          <p:nvPr>
            <p:ph type="pic" sz="quarter" idx="14" hasCustomPrompt="1"/>
          </p:nvPr>
        </p:nvSpPr>
        <p:spPr>
          <a:xfrm>
            <a:off x="6195485" y="0"/>
            <a:ext cx="5996516" cy="6858000"/>
          </a:xfrm>
          <a:solidFill>
            <a:schemeClr val="bg1"/>
          </a:solidFill>
        </p:spPr>
        <p:txBody>
          <a:bodyPr/>
          <a:lstStyle>
            <a:lvl1pPr marL="0" indent="0" rtl="0">
              <a:buNone/>
              <a:defRPr/>
            </a:lvl1pPr>
          </a:lstStyle>
          <a:p>
            <a:r>
              <a:rPr lang="en-US"/>
              <a:t>Insert image from file by clicking on the icon</a:t>
            </a:r>
          </a:p>
        </p:txBody>
      </p:sp>
      <p:sp>
        <p:nvSpPr>
          <p:cNvPr id="2" name="Titel 1">
            <a:extLst>
              <a:ext uri="{FF2B5EF4-FFF2-40B4-BE49-F238E27FC236}">
                <a16:creationId xmlns:a16="http://schemas.microsoft.com/office/drawing/2014/main" id="{2D39AB3A-BB42-4127-A080-2F2121576D68}"/>
              </a:ext>
            </a:extLst>
          </p:cNvPr>
          <p:cNvSpPr>
            <a:spLocks noGrp="1"/>
          </p:cNvSpPr>
          <p:nvPr>
            <p:ph type="title" hasCustomPrompt="1"/>
          </p:nvPr>
        </p:nvSpPr>
        <p:spPr>
          <a:xfrm>
            <a:off x="403227" y="404159"/>
            <a:ext cx="5225413" cy="820484"/>
          </a:xfrm>
        </p:spPr>
        <p:txBody>
          <a:bodyPr vert="horz"/>
          <a:lstStyle>
            <a:lvl1pPr rtl="0">
              <a:defRPr/>
            </a:lvl1pPr>
          </a:lstStyle>
          <a:p>
            <a:r>
              <a:rPr lang="en-US"/>
              <a:t>Slide Title, Segoe UI, 24pt</a:t>
            </a:r>
            <a:br>
              <a:rPr lang="en-US"/>
            </a:br>
            <a:r>
              <a:rPr lang="en-US"/>
              <a:t>Max. 2 Lines</a:t>
            </a:r>
          </a:p>
        </p:txBody>
      </p:sp>
      <p:sp>
        <p:nvSpPr>
          <p:cNvPr id="3" name="Fußzeilenplatzhalter 2">
            <a:extLst>
              <a:ext uri="{FF2B5EF4-FFF2-40B4-BE49-F238E27FC236}">
                <a16:creationId xmlns:a16="http://schemas.microsoft.com/office/drawing/2014/main" id="{BE7859EA-314D-49E2-A15A-FC28AC31BCED}"/>
              </a:ext>
            </a:extLst>
          </p:cNvPr>
          <p:cNvSpPr>
            <a:spLocks noGrp="1"/>
          </p:cNvSpPr>
          <p:nvPr>
            <p:ph type="ftr" sz="quarter" idx="10"/>
          </p:nvPr>
        </p:nvSpPr>
        <p:spPr/>
        <p:txBody>
          <a:bodyPr/>
          <a:lstStyle>
            <a:lvl1pPr rtl="0">
              <a:defRPr/>
            </a:lvl1pPr>
          </a:lstStyle>
          <a:p>
            <a:r>
              <a:rPr lang="en-US"/>
              <a:t>Presentation title</a:t>
            </a:r>
          </a:p>
        </p:txBody>
      </p:sp>
      <p:sp>
        <p:nvSpPr>
          <p:cNvPr id="4" name="Foliennummernplatzhalter 3">
            <a:extLst>
              <a:ext uri="{FF2B5EF4-FFF2-40B4-BE49-F238E27FC236}">
                <a16:creationId xmlns:a16="http://schemas.microsoft.com/office/drawing/2014/main" id="{15EF0FD3-B6E1-4E0A-B30D-B364E5C00D7F}"/>
              </a:ext>
            </a:extLst>
          </p:cNvPr>
          <p:cNvSpPr>
            <a:spLocks noGrp="1"/>
          </p:cNvSpPr>
          <p:nvPr>
            <p:ph type="sldNum" sz="quarter" idx="11"/>
          </p:nvPr>
        </p:nvSpPr>
        <p:spPr/>
        <p:txBody>
          <a:bodyPr/>
          <a:lstStyle>
            <a:lvl1pPr rtl="0">
              <a:defRPr/>
            </a:lvl1pPr>
          </a:lstStyle>
          <a:p>
            <a:fld id="{54413C03-D129-4B04-B289-283874789DC0}" type="slidenum">
              <a:rPr lang="en-US" smtClean="0"/>
              <a:pPr/>
              <a:t>‹#›</a:t>
            </a:fld>
            <a:endParaRPr lang="en-US"/>
          </a:p>
        </p:txBody>
      </p:sp>
      <p:sp>
        <p:nvSpPr>
          <p:cNvPr id="7" name="Textplatzhalter 6">
            <a:extLst>
              <a:ext uri="{FF2B5EF4-FFF2-40B4-BE49-F238E27FC236}">
                <a16:creationId xmlns:a16="http://schemas.microsoft.com/office/drawing/2014/main" id="{F9007340-05A2-41EA-A606-71FD79D2BC77}"/>
              </a:ext>
            </a:extLst>
          </p:cNvPr>
          <p:cNvSpPr>
            <a:spLocks noGrp="1"/>
          </p:cNvSpPr>
          <p:nvPr>
            <p:ph type="body" sz="quarter" idx="12" hasCustomPrompt="1"/>
          </p:nvPr>
        </p:nvSpPr>
        <p:spPr>
          <a:xfrm>
            <a:off x="400051" y="1989054"/>
            <a:ext cx="5225413" cy="251017"/>
          </a:xfrm>
        </p:spPr>
        <p:txBody>
          <a:bodyPr>
            <a:noAutofit/>
          </a:bodyPr>
          <a:lstStyle>
            <a:lvl1pPr marL="0" indent="0" rtl="0">
              <a:buNone/>
              <a:defRPr b="1">
                <a:solidFill>
                  <a:schemeClr val="accent1"/>
                </a:solidFill>
                <a:latin typeface="+mj-lt"/>
                <a:ea typeface="GT Flexa Bl" pitchFamily="2" charset="0"/>
                <a:cs typeface="GT Flexa Bl" pitchFamily="2" charset="0"/>
              </a:defRPr>
            </a:lvl1pPr>
          </a:lstStyle>
          <a:p>
            <a:pPr lvl="0"/>
            <a:r>
              <a:rPr lang="en-US"/>
              <a:t>Subtitle, Segoe UI, 12pt</a:t>
            </a:r>
          </a:p>
        </p:txBody>
      </p:sp>
      <p:sp>
        <p:nvSpPr>
          <p:cNvPr id="9" name="Textplatzhalter 8">
            <a:extLst>
              <a:ext uri="{FF2B5EF4-FFF2-40B4-BE49-F238E27FC236}">
                <a16:creationId xmlns:a16="http://schemas.microsoft.com/office/drawing/2014/main" id="{E7EFB9F6-5AEB-4EF1-B28C-A7BCCA8417E5}"/>
              </a:ext>
            </a:extLst>
          </p:cNvPr>
          <p:cNvSpPr>
            <a:spLocks noGrp="1"/>
          </p:cNvSpPr>
          <p:nvPr>
            <p:ph type="body" sz="quarter" idx="13" hasCustomPrompt="1"/>
          </p:nvPr>
        </p:nvSpPr>
        <p:spPr>
          <a:xfrm>
            <a:off x="400051" y="2443208"/>
            <a:ext cx="5225413" cy="3384295"/>
          </a:xfrm>
        </p:spPr>
        <p:txBody>
          <a:bodyPr/>
          <a:lstStyle>
            <a:lvl1pPr marL="215929" indent="-215929" rtl="0">
              <a:buFont typeface="Wingdings" panose="05000000000000000000" pitchFamily="2" charset="2"/>
              <a:buChar char="§"/>
              <a:defRPr/>
            </a:lvl1pPr>
            <a:lvl2pPr rtl="0">
              <a:defRPr/>
            </a:lvl2pPr>
            <a:lvl3pPr rtl="0">
              <a:defRPr/>
            </a:lvl3pPr>
            <a:lvl4pPr rtl="0">
              <a:defRPr/>
            </a:lvl4pPr>
            <a:lvl5pPr rtl="0">
              <a:defRPr/>
            </a:lvl5pPr>
          </a:lstStyle>
          <a:p>
            <a:pPr lvl="0"/>
            <a:r>
              <a:rPr lang="en-US"/>
              <a:t>First Level, Segoe UI, 12pt </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3050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icture full size">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558230CB-E2F4-40C5-9C78-3586D0387AE5}"/>
              </a:ext>
            </a:extLst>
          </p:cNvPr>
          <p:cNvGraphicFramePr>
            <a:graphicFrameLocks noChangeAspect="1"/>
          </p:cNvGraphicFramePr>
          <p:nvPr userDrawn="1">
            <p:custDataLst>
              <p:tags r:id="rId1"/>
            </p:custDataLst>
            <p:extLst>
              <p:ext uri="{D42A27DB-BD31-4B8C-83A1-F6EECF244321}">
                <p14:modId xmlns:p14="http://schemas.microsoft.com/office/powerpoint/2010/main" val="2801074832"/>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5" name="Objekt 4" hidden="1">
                        <a:extLst>
                          <a:ext uri="{FF2B5EF4-FFF2-40B4-BE49-F238E27FC236}">
                            <a16:creationId xmlns:a16="http://schemas.microsoft.com/office/drawing/2014/main" id="{558230CB-E2F4-40C5-9C78-3586D0387AE5}"/>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6" name="Bildplatzhalter 5">
            <a:extLst>
              <a:ext uri="{FF2B5EF4-FFF2-40B4-BE49-F238E27FC236}">
                <a16:creationId xmlns:a16="http://schemas.microsoft.com/office/drawing/2014/main" id="{92061ABB-95F0-4F98-908C-BBEE7A944E81}"/>
              </a:ext>
            </a:extLst>
          </p:cNvPr>
          <p:cNvSpPr>
            <a:spLocks noGrp="1"/>
          </p:cNvSpPr>
          <p:nvPr>
            <p:ph type="pic" sz="quarter" idx="12" hasCustomPrompt="1"/>
          </p:nvPr>
        </p:nvSpPr>
        <p:spPr>
          <a:xfrm>
            <a:off x="0" y="0"/>
            <a:ext cx="12192000" cy="6858000"/>
          </a:xfrm>
          <a:solidFill>
            <a:schemeClr val="bg2"/>
          </a:solidFill>
        </p:spPr>
        <p:txBody>
          <a:bodyPr/>
          <a:lstStyle>
            <a:lvl1pPr marL="0" indent="0" rtl="0">
              <a:buNone/>
              <a:defRPr/>
            </a:lvl1pPr>
          </a:lstStyle>
          <a:p>
            <a:r>
              <a:rPr lang="en-US"/>
              <a:t>Insert image from file by clicking on the icon</a:t>
            </a:r>
          </a:p>
        </p:txBody>
      </p:sp>
      <p:sp>
        <p:nvSpPr>
          <p:cNvPr id="2" name="Titel 1">
            <a:extLst>
              <a:ext uri="{FF2B5EF4-FFF2-40B4-BE49-F238E27FC236}">
                <a16:creationId xmlns:a16="http://schemas.microsoft.com/office/drawing/2014/main" id="{2D39AB3A-BB42-4127-A080-2F2121576D68}"/>
              </a:ext>
            </a:extLst>
          </p:cNvPr>
          <p:cNvSpPr>
            <a:spLocks noGrp="1"/>
          </p:cNvSpPr>
          <p:nvPr>
            <p:ph type="title" hasCustomPrompt="1"/>
          </p:nvPr>
        </p:nvSpPr>
        <p:spPr/>
        <p:txBody>
          <a:bodyPr vert="horz"/>
          <a:lstStyle>
            <a:lvl1pPr rtl="0">
              <a:defRPr>
                <a:solidFill>
                  <a:schemeClr val="bg1"/>
                </a:solidFill>
              </a:defRPr>
            </a:lvl1pPr>
          </a:lstStyle>
          <a:p>
            <a:r>
              <a:rPr lang="en-US"/>
              <a:t>Slide Title, Segoe UI, 24pt</a:t>
            </a:r>
            <a:br>
              <a:rPr lang="en-US"/>
            </a:br>
            <a:r>
              <a:rPr lang="en-US"/>
              <a:t>Max. 2 Lines</a:t>
            </a:r>
          </a:p>
        </p:txBody>
      </p:sp>
      <p:sp>
        <p:nvSpPr>
          <p:cNvPr id="4" name="Foliennummernplatzhalter 3">
            <a:extLst>
              <a:ext uri="{FF2B5EF4-FFF2-40B4-BE49-F238E27FC236}">
                <a16:creationId xmlns:a16="http://schemas.microsoft.com/office/drawing/2014/main" id="{15EF0FD3-B6E1-4E0A-B30D-B364E5C00D7F}"/>
              </a:ext>
            </a:extLst>
          </p:cNvPr>
          <p:cNvSpPr>
            <a:spLocks noGrp="1"/>
          </p:cNvSpPr>
          <p:nvPr>
            <p:ph type="sldNum" sz="quarter" idx="11"/>
          </p:nvPr>
        </p:nvSpPr>
        <p:spPr/>
        <p:txBody>
          <a:bodyPr/>
          <a:lstStyle>
            <a:lvl1pPr rtl="0">
              <a:defRPr>
                <a:solidFill>
                  <a:schemeClr val="bg1"/>
                </a:solidFill>
              </a:defRPr>
            </a:lvl1pPr>
          </a:lstStyle>
          <a:p>
            <a:fld id="{54413C03-D129-4B04-B289-283874789DC0}" type="slidenum">
              <a:rPr lang="en-US" smtClean="0"/>
              <a:pPr/>
              <a:t>‹#›</a:t>
            </a:fld>
            <a:endParaRPr lang="en-US"/>
          </a:p>
        </p:txBody>
      </p:sp>
    </p:spTree>
    <p:extLst>
      <p:ext uri="{BB962C8B-B14F-4D97-AF65-F5344CB8AC3E}">
        <p14:creationId xmlns:p14="http://schemas.microsoft.com/office/powerpoint/2010/main" val="12305725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 pictures, 9:3">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7C1BA4EA-FFD8-48F8-8F25-E109FBD2465C}"/>
              </a:ext>
            </a:extLst>
          </p:cNvPr>
          <p:cNvGraphicFramePr>
            <a:graphicFrameLocks noChangeAspect="1"/>
          </p:cNvGraphicFramePr>
          <p:nvPr userDrawn="1">
            <p:custDataLst>
              <p:tags r:id="rId1"/>
            </p:custDataLst>
            <p:extLst>
              <p:ext uri="{D42A27DB-BD31-4B8C-83A1-F6EECF244321}">
                <p14:modId xmlns:p14="http://schemas.microsoft.com/office/powerpoint/2010/main" val="61396593"/>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7" name="Objekt 6" hidden="1">
                        <a:extLst>
                          <a:ext uri="{FF2B5EF4-FFF2-40B4-BE49-F238E27FC236}">
                            <a16:creationId xmlns:a16="http://schemas.microsoft.com/office/drawing/2014/main" id="{7C1BA4EA-FFD8-48F8-8F25-E109FBD2465C}"/>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6" name="Bildplatzhalter 5">
            <a:extLst>
              <a:ext uri="{FF2B5EF4-FFF2-40B4-BE49-F238E27FC236}">
                <a16:creationId xmlns:a16="http://schemas.microsoft.com/office/drawing/2014/main" id="{92061ABB-95F0-4F98-908C-BBEE7A944E81}"/>
              </a:ext>
            </a:extLst>
          </p:cNvPr>
          <p:cNvSpPr>
            <a:spLocks noGrp="1"/>
          </p:cNvSpPr>
          <p:nvPr>
            <p:ph type="pic" sz="quarter" idx="12" hasCustomPrompt="1"/>
          </p:nvPr>
        </p:nvSpPr>
        <p:spPr>
          <a:xfrm>
            <a:off x="0" y="0"/>
            <a:ext cx="8890000" cy="6858000"/>
          </a:xfrm>
          <a:solidFill>
            <a:schemeClr val="bg2"/>
          </a:solidFill>
        </p:spPr>
        <p:txBody>
          <a:bodyPr/>
          <a:lstStyle>
            <a:lvl1pPr marL="0" indent="0" rtl="0">
              <a:buNone/>
              <a:defRPr/>
            </a:lvl1pPr>
          </a:lstStyle>
          <a:p>
            <a:r>
              <a:rPr lang="en-US"/>
              <a:t>Insert image from file by clicking on the icon</a:t>
            </a:r>
          </a:p>
        </p:txBody>
      </p:sp>
      <p:sp>
        <p:nvSpPr>
          <p:cNvPr id="2" name="Titel 1">
            <a:extLst>
              <a:ext uri="{FF2B5EF4-FFF2-40B4-BE49-F238E27FC236}">
                <a16:creationId xmlns:a16="http://schemas.microsoft.com/office/drawing/2014/main" id="{2D39AB3A-BB42-4127-A080-2F2121576D68}"/>
              </a:ext>
            </a:extLst>
          </p:cNvPr>
          <p:cNvSpPr>
            <a:spLocks noGrp="1"/>
          </p:cNvSpPr>
          <p:nvPr>
            <p:ph type="title" hasCustomPrompt="1"/>
          </p:nvPr>
        </p:nvSpPr>
        <p:spPr>
          <a:xfrm>
            <a:off x="403227" y="404159"/>
            <a:ext cx="7521573" cy="820484"/>
          </a:xfrm>
        </p:spPr>
        <p:txBody>
          <a:bodyPr vert="horz"/>
          <a:lstStyle>
            <a:lvl1pPr rtl="0">
              <a:defRPr>
                <a:solidFill>
                  <a:schemeClr val="bg1"/>
                </a:solidFill>
              </a:defRPr>
            </a:lvl1pPr>
          </a:lstStyle>
          <a:p>
            <a:r>
              <a:rPr lang="en-US"/>
              <a:t>Slide Title, Segoe UI, 24pt</a:t>
            </a:r>
            <a:br>
              <a:rPr lang="en-US"/>
            </a:br>
            <a:r>
              <a:rPr lang="en-US"/>
              <a:t>Max. 2 Lines</a:t>
            </a:r>
          </a:p>
        </p:txBody>
      </p:sp>
      <p:sp>
        <p:nvSpPr>
          <p:cNvPr id="4" name="Foliennummernplatzhalter 3">
            <a:extLst>
              <a:ext uri="{FF2B5EF4-FFF2-40B4-BE49-F238E27FC236}">
                <a16:creationId xmlns:a16="http://schemas.microsoft.com/office/drawing/2014/main" id="{15EF0FD3-B6E1-4E0A-B30D-B364E5C00D7F}"/>
              </a:ext>
            </a:extLst>
          </p:cNvPr>
          <p:cNvSpPr>
            <a:spLocks noGrp="1"/>
          </p:cNvSpPr>
          <p:nvPr>
            <p:ph type="sldNum" sz="quarter" idx="11"/>
          </p:nvPr>
        </p:nvSpPr>
        <p:spPr/>
        <p:txBody>
          <a:bodyPr/>
          <a:lstStyle>
            <a:lvl1pPr rtl="0">
              <a:defRPr>
                <a:solidFill>
                  <a:schemeClr val="bg1"/>
                </a:solidFill>
              </a:defRPr>
            </a:lvl1pPr>
          </a:lstStyle>
          <a:p>
            <a:fld id="{54413C03-D129-4B04-B289-283874789DC0}" type="slidenum">
              <a:rPr lang="en-US" smtClean="0"/>
              <a:pPr/>
              <a:t>‹#›</a:t>
            </a:fld>
            <a:endParaRPr lang="en-US"/>
          </a:p>
        </p:txBody>
      </p:sp>
      <p:sp>
        <p:nvSpPr>
          <p:cNvPr id="5" name="Bildplatzhalter 4">
            <a:extLst>
              <a:ext uri="{FF2B5EF4-FFF2-40B4-BE49-F238E27FC236}">
                <a16:creationId xmlns:a16="http://schemas.microsoft.com/office/drawing/2014/main" id="{0EBA6552-EDE0-43A1-872A-5D55F492E507}"/>
              </a:ext>
            </a:extLst>
          </p:cNvPr>
          <p:cNvSpPr>
            <a:spLocks noGrp="1"/>
          </p:cNvSpPr>
          <p:nvPr>
            <p:ph type="pic" sz="quarter" idx="13" hasCustomPrompt="1"/>
          </p:nvPr>
        </p:nvSpPr>
        <p:spPr>
          <a:xfrm>
            <a:off x="8890000" y="0"/>
            <a:ext cx="3302000" cy="6858000"/>
          </a:xfrm>
          <a:solidFill>
            <a:schemeClr val="bg2"/>
          </a:solidFill>
        </p:spPr>
        <p:txBody>
          <a:bodyPr/>
          <a:lstStyle>
            <a:lvl1pPr marL="0" indent="0" rtl="0">
              <a:buNone/>
              <a:defRPr/>
            </a:lvl1pPr>
          </a:lstStyle>
          <a:p>
            <a:r>
              <a:rPr lang="en-US"/>
              <a:t>Insert image from file by clicking on the icon</a:t>
            </a:r>
          </a:p>
        </p:txBody>
      </p:sp>
    </p:spTree>
    <p:extLst>
      <p:ext uri="{BB962C8B-B14F-4D97-AF65-F5344CB8AC3E}">
        <p14:creationId xmlns:p14="http://schemas.microsoft.com/office/powerpoint/2010/main" val="4381359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icture + margin column">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2ED29FA0-F976-4260-84A2-6CE203644F74}"/>
              </a:ext>
            </a:extLst>
          </p:cNvPr>
          <p:cNvGraphicFramePr>
            <a:graphicFrameLocks noChangeAspect="1"/>
          </p:cNvGraphicFramePr>
          <p:nvPr userDrawn="1">
            <p:custDataLst>
              <p:tags r:id="rId1"/>
            </p:custDataLst>
            <p:extLst>
              <p:ext uri="{D42A27DB-BD31-4B8C-83A1-F6EECF244321}">
                <p14:modId xmlns:p14="http://schemas.microsoft.com/office/powerpoint/2010/main" val="2049217579"/>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5" name="Objekt 4" hidden="1">
                        <a:extLst>
                          <a:ext uri="{FF2B5EF4-FFF2-40B4-BE49-F238E27FC236}">
                            <a16:creationId xmlns:a16="http://schemas.microsoft.com/office/drawing/2014/main" id="{2ED29FA0-F976-4260-84A2-6CE203644F74}"/>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6" name="Bildplatzhalter 5">
            <a:extLst>
              <a:ext uri="{FF2B5EF4-FFF2-40B4-BE49-F238E27FC236}">
                <a16:creationId xmlns:a16="http://schemas.microsoft.com/office/drawing/2014/main" id="{0B63E13F-EA80-4906-83BE-4F928DDD7D22}"/>
              </a:ext>
            </a:extLst>
          </p:cNvPr>
          <p:cNvSpPr>
            <a:spLocks noGrp="1"/>
          </p:cNvSpPr>
          <p:nvPr>
            <p:ph type="pic" sz="quarter" idx="16" hasCustomPrompt="1"/>
          </p:nvPr>
        </p:nvSpPr>
        <p:spPr bwMode="gray">
          <a:xfrm>
            <a:off x="0" y="0"/>
            <a:ext cx="8891075" cy="6858000"/>
          </a:xfrm>
          <a:solidFill>
            <a:schemeClr val="bg2"/>
          </a:solidFill>
        </p:spPr>
        <p:txBody>
          <a:bodyPr/>
          <a:lstStyle>
            <a:lvl1pPr marL="0" indent="0" rtl="0">
              <a:buNone/>
              <a:defRPr/>
            </a:lvl1pPr>
          </a:lstStyle>
          <a:p>
            <a:r>
              <a:rPr lang="en-US"/>
              <a:t>Insert image from file by clicking on the icon</a:t>
            </a:r>
          </a:p>
        </p:txBody>
      </p:sp>
      <p:sp>
        <p:nvSpPr>
          <p:cNvPr id="12" name="Rechteck 11">
            <a:extLst>
              <a:ext uri="{FF2B5EF4-FFF2-40B4-BE49-F238E27FC236}">
                <a16:creationId xmlns:a16="http://schemas.microsoft.com/office/drawing/2014/main" id="{27E887E9-8CA6-4D4B-A36A-AC353E536CE1}"/>
              </a:ext>
            </a:extLst>
          </p:cNvPr>
          <p:cNvSpPr/>
          <p:nvPr userDrawn="1"/>
        </p:nvSpPr>
        <p:spPr bwMode="gray">
          <a:xfrm>
            <a:off x="8891075" y="0"/>
            <a:ext cx="33009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el 1">
            <a:extLst>
              <a:ext uri="{FF2B5EF4-FFF2-40B4-BE49-F238E27FC236}">
                <a16:creationId xmlns:a16="http://schemas.microsoft.com/office/drawing/2014/main" id="{2D39AB3A-BB42-4127-A080-2F2121576D68}"/>
              </a:ext>
            </a:extLst>
          </p:cNvPr>
          <p:cNvSpPr>
            <a:spLocks noGrp="1"/>
          </p:cNvSpPr>
          <p:nvPr>
            <p:ph type="title" hasCustomPrompt="1"/>
          </p:nvPr>
        </p:nvSpPr>
        <p:spPr bwMode="gray">
          <a:xfrm>
            <a:off x="403227" y="404159"/>
            <a:ext cx="7521573" cy="820484"/>
          </a:xfrm>
        </p:spPr>
        <p:txBody>
          <a:bodyPr vert="horz"/>
          <a:lstStyle>
            <a:lvl1pPr rtl="0">
              <a:defRPr>
                <a:solidFill>
                  <a:schemeClr val="bg1"/>
                </a:solidFill>
              </a:defRPr>
            </a:lvl1pPr>
          </a:lstStyle>
          <a:p>
            <a:r>
              <a:rPr lang="en-US"/>
              <a:t>Slide Title, Segoe UI, 24pt</a:t>
            </a:r>
            <a:br>
              <a:rPr lang="en-US"/>
            </a:br>
            <a:r>
              <a:rPr lang="en-US"/>
              <a:t>Max. 2 Lines</a:t>
            </a:r>
          </a:p>
        </p:txBody>
      </p:sp>
      <p:sp>
        <p:nvSpPr>
          <p:cNvPr id="4" name="Foliennummernplatzhalter 3">
            <a:extLst>
              <a:ext uri="{FF2B5EF4-FFF2-40B4-BE49-F238E27FC236}">
                <a16:creationId xmlns:a16="http://schemas.microsoft.com/office/drawing/2014/main" id="{15EF0FD3-B6E1-4E0A-B30D-B364E5C00D7F}"/>
              </a:ext>
            </a:extLst>
          </p:cNvPr>
          <p:cNvSpPr>
            <a:spLocks noGrp="1"/>
          </p:cNvSpPr>
          <p:nvPr>
            <p:ph type="sldNum" sz="quarter" idx="11"/>
          </p:nvPr>
        </p:nvSpPr>
        <p:spPr bwMode="gray"/>
        <p:txBody>
          <a:bodyPr/>
          <a:lstStyle>
            <a:lvl1pPr rtl="0">
              <a:defRPr>
                <a:solidFill>
                  <a:schemeClr val="bg1"/>
                </a:solidFill>
              </a:defRPr>
            </a:lvl1pPr>
          </a:lstStyle>
          <a:p>
            <a:fld id="{54413C03-D129-4B04-B289-283874789DC0}" type="slidenum">
              <a:rPr lang="en-US" smtClean="0"/>
              <a:pPr/>
              <a:t>‹#›</a:t>
            </a:fld>
            <a:endParaRPr lang="en-US"/>
          </a:p>
        </p:txBody>
      </p:sp>
      <p:sp>
        <p:nvSpPr>
          <p:cNvPr id="14" name="Textplatzhalter 13">
            <a:extLst>
              <a:ext uri="{FF2B5EF4-FFF2-40B4-BE49-F238E27FC236}">
                <a16:creationId xmlns:a16="http://schemas.microsoft.com/office/drawing/2014/main" id="{C82EFB41-8EA9-455E-8500-4970A8B8DB19}"/>
              </a:ext>
            </a:extLst>
          </p:cNvPr>
          <p:cNvSpPr>
            <a:spLocks noGrp="1"/>
          </p:cNvSpPr>
          <p:nvPr>
            <p:ph type="body" sz="quarter" idx="14" hasCustomPrompt="1"/>
          </p:nvPr>
        </p:nvSpPr>
        <p:spPr bwMode="gray">
          <a:xfrm>
            <a:off x="9295883" y="367759"/>
            <a:ext cx="2491835" cy="251017"/>
          </a:xfrm>
        </p:spPr>
        <p:txBody>
          <a:bodyPr>
            <a:noAutofit/>
          </a:bodyPr>
          <a:lstStyle>
            <a:lvl1pPr marL="0" indent="0" rtl="0">
              <a:buClr>
                <a:schemeClr val="bg1"/>
              </a:buClr>
              <a:buNone/>
              <a:defRPr b="1">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Title, Segoe UI, 12pt</a:t>
            </a:r>
          </a:p>
        </p:txBody>
      </p:sp>
      <p:sp>
        <p:nvSpPr>
          <p:cNvPr id="16" name="Textplatzhalter 15">
            <a:extLst>
              <a:ext uri="{FF2B5EF4-FFF2-40B4-BE49-F238E27FC236}">
                <a16:creationId xmlns:a16="http://schemas.microsoft.com/office/drawing/2014/main" id="{9DD6B41F-29EB-4B6E-8D5E-4D58DDEE9769}"/>
              </a:ext>
            </a:extLst>
          </p:cNvPr>
          <p:cNvSpPr>
            <a:spLocks noGrp="1"/>
          </p:cNvSpPr>
          <p:nvPr>
            <p:ph type="body" sz="quarter" idx="15" hasCustomPrompt="1"/>
          </p:nvPr>
        </p:nvSpPr>
        <p:spPr bwMode="gray">
          <a:xfrm>
            <a:off x="9296401" y="856987"/>
            <a:ext cx="2493433" cy="4970516"/>
          </a:xfrm>
        </p:spPr>
        <p:txBody>
          <a:bodyPr/>
          <a:lstStyle>
            <a:lvl1pPr marL="215929" indent="-215929" rtl="0">
              <a:buClr>
                <a:schemeClr val="bg1"/>
              </a:buClr>
              <a:buFont typeface="Wingdings" panose="05000000000000000000" pitchFamily="2" charset="2"/>
              <a:buChar char="§"/>
              <a:defRPr>
                <a:solidFill>
                  <a:schemeClr val="bg1"/>
                </a:solidFill>
              </a:defRPr>
            </a:lvl1pPr>
            <a:lvl2pPr rtl="0">
              <a:buClr>
                <a:schemeClr val="bg1"/>
              </a:buClr>
              <a:defRPr>
                <a:solidFill>
                  <a:schemeClr val="bg1"/>
                </a:solidFill>
              </a:defRPr>
            </a:lvl2pPr>
            <a:lvl3pPr rtl="0">
              <a:buClr>
                <a:schemeClr val="bg1"/>
              </a:buClr>
              <a:defRPr>
                <a:solidFill>
                  <a:schemeClr val="bg1"/>
                </a:solidFill>
              </a:defRPr>
            </a:lvl3pPr>
            <a:lvl4pPr marL="1727438" indent="0">
              <a:buClr>
                <a:schemeClr val="bg1"/>
              </a:buClr>
              <a:buNone/>
              <a:defRPr>
                <a:solidFill>
                  <a:schemeClr val="bg1"/>
                </a:solidFill>
              </a:defRPr>
            </a:lvl4pPr>
            <a:lvl5pPr>
              <a:buClr>
                <a:schemeClr val="bg1"/>
              </a:buClr>
              <a:defRPr>
                <a:solidFill>
                  <a:schemeClr val="bg1"/>
                </a:solidFill>
              </a:defRPr>
            </a:lvl5pPr>
          </a:lstStyle>
          <a:p>
            <a:pPr lvl="0"/>
            <a:r>
              <a:rPr lang="en-US"/>
              <a:t>First Level, Segoe UI, 12pt </a:t>
            </a:r>
          </a:p>
          <a:p>
            <a:pPr lvl="1"/>
            <a:r>
              <a:rPr lang="en-US"/>
              <a:t>Second Level</a:t>
            </a:r>
          </a:p>
          <a:p>
            <a:pPr lvl="2"/>
            <a:r>
              <a:rPr lang="en-US"/>
              <a:t>Third Level</a:t>
            </a:r>
          </a:p>
        </p:txBody>
      </p:sp>
      <p:sp>
        <p:nvSpPr>
          <p:cNvPr id="17" name="Grafik 8">
            <a:extLst>
              <a:ext uri="{FF2B5EF4-FFF2-40B4-BE49-F238E27FC236}">
                <a16:creationId xmlns:a16="http://schemas.microsoft.com/office/drawing/2014/main" id="{F64AAAB0-FA74-4B39-A2A7-034416132C8D}"/>
              </a:ext>
            </a:extLst>
          </p:cNvPr>
          <p:cNvSpPr/>
          <p:nvPr userDrawn="1"/>
        </p:nvSpPr>
        <p:spPr bwMode="gray">
          <a:xfrm>
            <a:off x="11045827" y="6153201"/>
            <a:ext cx="819275" cy="456659"/>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sz="2400" noProof="0"/>
          </a:p>
        </p:txBody>
      </p:sp>
    </p:spTree>
    <p:extLst>
      <p:ext uri="{BB962C8B-B14F-4D97-AF65-F5344CB8AC3E}">
        <p14:creationId xmlns:p14="http://schemas.microsoft.com/office/powerpoint/2010/main" val="947406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9, Variation 2">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BD514C2-2A29-47C4-8020-4382A623DB88}"/>
              </a:ext>
            </a:extLst>
          </p:cNvPr>
          <p:cNvGraphicFramePr>
            <a:graphicFrameLocks noChangeAspect="1"/>
          </p:cNvGraphicFramePr>
          <p:nvPr userDrawn="1">
            <p:custDataLst>
              <p:tags r:id="rId1"/>
            </p:custDataLst>
            <p:extLst>
              <p:ext uri="{D42A27DB-BD31-4B8C-83A1-F6EECF244321}">
                <p14:modId xmlns:p14="http://schemas.microsoft.com/office/powerpoint/2010/main" val="3680305786"/>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7" name="Objekt 6" hidden="1">
                        <a:extLst>
                          <a:ext uri="{FF2B5EF4-FFF2-40B4-BE49-F238E27FC236}">
                            <a16:creationId xmlns:a16="http://schemas.microsoft.com/office/drawing/2014/main" id="{3BD514C2-2A29-47C4-8020-4382A623DB88}"/>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le 1"/>
          <p:cNvSpPr>
            <a:spLocks noGrp="1"/>
          </p:cNvSpPr>
          <p:nvPr>
            <p:ph type="ctrTitle" hasCustomPrompt="1"/>
          </p:nvPr>
        </p:nvSpPr>
        <p:spPr bwMode="gray">
          <a:xfrm>
            <a:off x="3515362" y="1055674"/>
            <a:ext cx="7309273" cy="2734948"/>
          </a:xfrm>
        </p:spPr>
        <p:txBody>
          <a:bodyPr vert="horz" wrap="square" anchor="t">
            <a:noAutofit/>
          </a:bodyPr>
          <a:lstStyle>
            <a:lvl1pPr algn="l" rtl="0">
              <a:lnSpc>
                <a:spcPts val="5332"/>
              </a:lnSpc>
              <a:defRPr sz="5332">
                <a:solidFill>
                  <a:schemeClr val="accent1"/>
                </a:solidFill>
              </a:defRPr>
            </a:lvl1pPr>
          </a:lstStyle>
          <a:p>
            <a:r>
              <a:rPr lang="en-US"/>
              <a:t>Presentation title, Segoe UI, 40pt, </a:t>
            </a:r>
            <a:br>
              <a:rPr lang="en-US"/>
            </a:br>
            <a:r>
              <a:rPr lang="en-US"/>
              <a:t>max. four lines</a:t>
            </a:r>
          </a:p>
        </p:txBody>
      </p:sp>
      <p:sp>
        <p:nvSpPr>
          <p:cNvPr id="3" name="Subtitle 2"/>
          <p:cNvSpPr>
            <a:spLocks noGrp="1"/>
          </p:cNvSpPr>
          <p:nvPr>
            <p:ph type="subTitle" idx="1" hasCustomPrompt="1"/>
          </p:nvPr>
        </p:nvSpPr>
        <p:spPr bwMode="gray">
          <a:xfrm>
            <a:off x="3515362" y="4030549"/>
            <a:ext cx="2610268" cy="30244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1067" cap="all" baseline="0">
                <a:solidFill>
                  <a:schemeClr val="bg1"/>
                </a:solidFill>
              </a:defRPr>
            </a:lvl1pPr>
            <a:lvl2pPr marL="457051" indent="0" algn="ctr">
              <a:buNone/>
              <a:defRPr sz="2000"/>
            </a:lvl2pPr>
            <a:lvl3pPr marL="914102" indent="0" algn="ctr">
              <a:buNone/>
              <a:defRPr sz="1800"/>
            </a:lvl3pPr>
            <a:lvl4pPr marL="1371154" indent="0" algn="ctr">
              <a:buNone/>
              <a:defRPr sz="1600"/>
            </a:lvl4pPr>
            <a:lvl5pPr marL="1828206" indent="0" algn="ctr">
              <a:buNone/>
              <a:defRPr sz="1600"/>
            </a:lvl5pPr>
            <a:lvl6pPr marL="2285258" indent="0" algn="ctr">
              <a:buNone/>
              <a:defRPr sz="1600"/>
            </a:lvl6pPr>
            <a:lvl7pPr marL="2742309" indent="0" algn="ctr">
              <a:buNone/>
              <a:defRPr sz="1600"/>
            </a:lvl7pPr>
            <a:lvl8pPr marL="3199360" indent="0" algn="ctr">
              <a:buNone/>
              <a:defRPr sz="1600"/>
            </a:lvl8pPr>
            <a:lvl9pPr marL="3656411" indent="0" algn="ctr">
              <a:buNone/>
              <a:defRPr sz="1600"/>
            </a:lvl9pPr>
          </a:lstStyle>
          <a:p>
            <a:r>
              <a:rPr lang="en-US"/>
              <a:t>Name surname, TT Month YYYY</a:t>
            </a:r>
          </a:p>
        </p:txBody>
      </p:sp>
      <p:sp>
        <p:nvSpPr>
          <p:cNvPr id="12" name="Grafik 8">
            <a:extLst>
              <a:ext uri="{FF2B5EF4-FFF2-40B4-BE49-F238E27FC236}">
                <a16:creationId xmlns:a16="http://schemas.microsoft.com/office/drawing/2014/main" id="{C344AFA9-4A8E-44CF-8CAF-1B96E944876B}"/>
              </a:ext>
            </a:extLst>
          </p:cNvPr>
          <p:cNvSpPr/>
          <p:nvPr userDrawn="1"/>
        </p:nvSpPr>
        <p:spPr bwMode="gray">
          <a:xfrm>
            <a:off x="10693402" y="5840016"/>
            <a:ext cx="1096433" cy="611145"/>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sz="2400"/>
          </a:p>
        </p:txBody>
      </p:sp>
      <p:sp>
        <p:nvSpPr>
          <p:cNvPr id="9" name="Bildplatzhalter 14">
            <a:extLst>
              <a:ext uri="{FF2B5EF4-FFF2-40B4-BE49-F238E27FC236}">
                <a16:creationId xmlns:a16="http://schemas.microsoft.com/office/drawing/2014/main" id="{4CA9CA93-6B6D-4933-A4DB-3993CCDEF516}"/>
              </a:ext>
            </a:extLst>
          </p:cNvPr>
          <p:cNvSpPr>
            <a:spLocks noGrp="1"/>
          </p:cNvSpPr>
          <p:nvPr>
            <p:ph type="pic" sz="quarter" idx="10" hasCustomPrompt="1"/>
          </p:nvPr>
        </p:nvSpPr>
        <p:spPr bwMode="gray">
          <a:xfrm>
            <a:off x="0" y="4807941"/>
            <a:ext cx="3092451" cy="2050060"/>
          </a:xfrm>
          <a:solidFill>
            <a:schemeClr val="bg1"/>
          </a:solidFill>
        </p:spPr>
        <p:txBody>
          <a:bodyPr/>
          <a:lstStyle>
            <a:lvl1pPr marL="0" indent="0" rtl="0">
              <a:buNone/>
              <a:defRPr/>
            </a:lvl1pPr>
          </a:lstStyle>
          <a:p>
            <a:r>
              <a:rPr lang="en-US"/>
              <a:t>Insert image from file by clicking on the icon</a:t>
            </a:r>
          </a:p>
        </p:txBody>
      </p:sp>
      <p:sp>
        <p:nvSpPr>
          <p:cNvPr id="10" name="Bildplatzhalter 4">
            <a:extLst>
              <a:ext uri="{FF2B5EF4-FFF2-40B4-BE49-F238E27FC236}">
                <a16:creationId xmlns:a16="http://schemas.microsoft.com/office/drawing/2014/main" id="{499F140C-09BF-423D-A0CC-184EF5A56DD9}"/>
              </a:ext>
            </a:extLst>
          </p:cNvPr>
          <p:cNvSpPr>
            <a:spLocks noGrp="1"/>
          </p:cNvSpPr>
          <p:nvPr>
            <p:ph type="pic" sz="quarter" idx="12" hasCustomPrompt="1"/>
          </p:nvPr>
        </p:nvSpPr>
        <p:spPr bwMode="gray">
          <a:xfrm>
            <a:off x="0" y="-4098"/>
            <a:ext cx="3092451" cy="4813831"/>
          </a:xfrm>
          <a:solidFill>
            <a:schemeClr val="bg1"/>
          </a:solidFill>
        </p:spPr>
        <p:txBody>
          <a:bodyPr/>
          <a:lstStyle>
            <a:lvl1pPr marL="0" indent="0" rtl="0">
              <a:buNone/>
              <a:defRPr/>
            </a:lvl1pPr>
          </a:lstStyle>
          <a:p>
            <a:r>
              <a:rPr lang="en-US"/>
              <a:t>Insert image from file by clicking on the icon</a:t>
            </a:r>
          </a:p>
        </p:txBody>
      </p:sp>
    </p:spTree>
    <p:extLst>
      <p:ext uri="{BB962C8B-B14F-4D97-AF65-F5344CB8AC3E}">
        <p14:creationId xmlns:p14="http://schemas.microsoft.com/office/powerpoint/2010/main" val="18638899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2 columns + 2 pictures">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0E3FC7EB-ADE5-443B-9A42-367A15378C9A}"/>
              </a:ext>
            </a:extLst>
          </p:cNvPr>
          <p:cNvGraphicFramePr>
            <a:graphicFrameLocks noChangeAspect="1"/>
          </p:cNvGraphicFramePr>
          <p:nvPr userDrawn="1">
            <p:custDataLst>
              <p:tags r:id="rId1"/>
            </p:custDataLst>
            <p:extLst>
              <p:ext uri="{D42A27DB-BD31-4B8C-83A1-F6EECF244321}">
                <p14:modId xmlns:p14="http://schemas.microsoft.com/office/powerpoint/2010/main" val="2210238523"/>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10" name="Objekt 9" hidden="1">
                        <a:extLst>
                          <a:ext uri="{FF2B5EF4-FFF2-40B4-BE49-F238E27FC236}">
                            <a16:creationId xmlns:a16="http://schemas.microsoft.com/office/drawing/2014/main" id="{0E3FC7EB-ADE5-443B-9A42-367A15378C9A}"/>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2D39AB3A-BB42-4127-A080-2F2121576D68}"/>
              </a:ext>
            </a:extLst>
          </p:cNvPr>
          <p:cNvSpPr>
            <a:spLocks noGrp="1"/>
          </p:cNvSpPr>
          <p:nvPr>
            <p:ph type="title" hasCustomPrompt="1"/>
          </p:nvPr>
        </p:nvSpPr>
        <p:spPr>
          <a:xfrm>
            <a:off x="403227" y="404159"/>
            <a:ext cx="7521573" cy="820484"/>
          </a:xfrm>
        </p:spPr>
        <p:txBody>
          <a:bodyPr vert="horz"/>
          <a:lstStyle>
            <a:lvl1pPr rtl="0">
              <a:defRPr/>
            </a:lvl1pPr>
          </a:lstStyle>
          <a:p>
            <a:r>
              <a:rPr lang="en-US"/>
              <a:t>Slide Title, Segoe UI, 24pt</a:t>
            </a:r>
            <a:br>
              <a:rPr lang="en-US"/>
            </a:br>
            <a:r>
              <a:rPr lang="en-US"/>
              <a:t>Max. 2 Lines</a:t>
            </a:r>
          </a:p>
        </p:txBody>
      </p:sp>
      <p:sp>
        <p:nvSpPr>
          <p:cNvPr id="3" name="Fußzeilenplatzhalter 2">
            <a:extLst>
              <a:ext uri="{FF2B5EF4-FFF2-40B4-BE49-F238E27FC236}">
                <a16:creationId xmlns:a16="http://schemas.microsoft.com/office/drawing/2014/main" id="{BE7859EA-314D-49E2-A15A-FC28AC31BCED}"/>
              </a:ext>
            </a:extLst>
          </p:cNvPr>
          <p:cNvSpPr>
            <a:spLocks noGrp="1"/>
          </p:cNvSpPr>
          <p:nvPr>
            <p:ph type="ftr" sz="quarter" idx="10"/>
          </p:nvPr>
        </p:nvSpPr>
        <p:spPr/>
        <p:txBody>
          <a:bodyPr/>
          <a:lstStyle>
            <a:lvl1pPr rtl="0">
              <a:defRPr/>
            </a:lvl1pPr>
          </a:lstStyle>
          <a:p>
            <a:r>
              <a:rPr lang="en-US"/>
              <a:t>Presentation title</a:t>
            </a:r>
          </a:p>
        </p:txBody>
      </p:sp>
      <p:sp>
        <p:nvSpPr>
          <p:cNvPr id="4" name="Foliennummernplatzhalter 3">
            <a:extLst>
              <a:ext uri="{FF2B5EF4-FFF2-40B4-BE49-F238E27FC236}">
                <a16:creationId xmlns:a16="http://schemas.microsoft.com/office/drawing/2014/main" id="{15EF0FD3-B6E1-4E0A-B30D-B364E5C00D7F}"/>
              </a:ext>
            </a:extLst>
          </p:cNvPr>
          <p:cNvSpPr>
            <a:spLocks noGrp="1"/>
          </p:cNvSpPr>
          <p:nvPr>
            <p:ph type="sldNum" sz="quarter" idx="11"/>
          </p:nvPr>
        </p:nvSpPr>
        <p:spPr/>
        <p:txBody>
          <a:bodyPr/>
          <a:lstStyle>
            <a:lvl1pPr rtl="0">
              <a:defRPr/>
            </a:lvl1pPr>
          </a:lstStyle>
          <a:p>
            <a:fld id="{54413C03-D129-4B04-B289-283874789DC0}" type="slidenum">
              <a:rPr lang="en-US" smtClean="0"/>
              <a:pPr/>
              <a:t>‹#›</a:t>
            </a:fld>
            <a:endParaRPr lang="en-US"/>
          </a:p>
        </p:txBody>
      </p:sp>
      <p:sp>
        <p:nvSpPr>
          <p:cNvPr id="7" name="Textplatzhalter 6">
            <a:extLst>
              <a:ext uri="{FF2B5EF4-FFF2-40B4-BE49-F238E27FC236}">
                <a16:creationId xmlns:a16="http://schemas.microsoft.com/office/drawing/2014/main" id="{F9007340-05A2-41EA-A606-71FD79D2BC77}"/>
              </a:ext>
            </a:extLst>
          </p:cNvPr>
          <p:cNvSpPr>
            <a:spLocks noGrp="1"/>
          </p:cNvSpPr>
          <p:nvPr>
            <p:ph type="body" sz="quarter" idx="12" hasCustomPrompt="1"/>
          </p:nvPr>
        </p:nvSpPr>
        <p:spPr>
          <a:xfrm>
            <a:off x="400051" y="1989054"/>
            <a:ext cx="7521573" cy="531605"/>
          </a:xfrm>
        </p:spPr>
        <p:txBody>
          <a:bodyPr>
            <a:noAutofit/>
          </a:bodyPr>
          <a:lstStyle>
            <a:lvl1pPr marL="0" indent="0" rtl="0">
              <a:buNone/>
              <a:defRPr b="1">
                <a:solidFill>
                  <a:schemeClr val="accent1"/>
                </a:solidFill>
                <a:latin typeface="+mj-lt"/>
                <a:ea typeface="GT Flexa Bl" pitchFamily="2" charset="0"/>
                <a:cs typeface="GT Flexa Bl" pitchFamily="2" charset="0"/>
              </a:defRPr>
            </a:lvl1pPr>
          </a:lstStyle>
          <a:p>
            <a:pPr lvl="0"/>
            <a:r>
              <a:rPr lang="en-US"/>
              <a:t>Subtitle, Segoe UI, 12pt</a:t>
            </a:r>
          </a:p>
        </p:txBody>
      </p:sp>
      <p:sp>
        <p:nvSpPr>
          <p:cNvPr id="9" name="Textplatzhalter 8">
            <a:extLst>
              <a:ext uri="{FF2B5EF4-FFF2-40B4-BE49-F238E27FC236}">
                <a16:creationId xmlns:a16="http://schemas.microsoft.com/office/drawing/2014/main" id="{E7EFB9F6-5AEB-4EF1-B28C-A7BCCA8417E5}"/>
              </a:ext>
            </a:extLst>
          </p:cNvPr>
          <p:cNvSpPr>
            <a:spLocks noGrp="1"/>
          </p:cNvSpPr>
          <p:nvPr>
            <p:ph type="body" sz="quarter" idx="13" hasCustomPrompt="1"/>
          </p:nvPr>
        </p:nvSpPr>
        <p:spPr>
          <a:xfrm>
            <a:off x="400051" y="2719613"/>
            <a:ext cx="3657600" cy="3107888"/>
          </a:xfrm>
        </p:spPr>
        <p:txBody>
          <a:bodyPr/>
          <a:lstStyle>
            <a:lvl1pPr marL="215929" indent="-215929" rtl="0">
              <a:buFont typeface="Wingdings" panose="05000000000000000000" pitchFamily="2" charset="2"/>
              <a:buChar char="§"/>
              <a:defRPr/>
            </a:lvl1pPr>
            <a:lvl2pPr algn="l" rtl="0">
              <a:defRPr/>
            </a:lvl2pPr>
            <a:lvl3pPr rtl="0">
              <a:defRPr/>
            </a:lvl3pPr>
            <a:lvl4pPr rtl="0">
              <a:defRPr/>
            </a:lvl4pPr>
            <a:lvl5pPr rtl="0">
              <a:defRPr/>
            </a:lvl5pPr>
          </a:lstStyle>
          <a:p>
            <a:pPr lvl="0"/>
            <a:r>
              <a:rPr lang="en-US"/>
              <a:t>First Level, Segoe UI, 12pt </a:t>
            </a:r>
          </a:p>
          <a:p>
            <a:pPr lvl="1"/>
            <a:r>
              <a:rPr lang="en-US"/>
              <a:t>Second Level</a:t>
            </a:r>
          </a:p>
          <a:p>
            <a:pPr lvl="2"/>
            <a:r>
              <a:rPr lang="en-US"/>
              <a:t>Third Level</a:t>
            </a:r>
          </a:p>
          <a:p>
            <a:pPr lvl="3"/>
            <a:r>
              <a:rPr lang="en-US"/>
              <a:t>Fourth Level</a:t>
            </a:r>
          </a:p>
          <a:p>
            <a:pPr lvl="4"/>
            <a:r>
              <a:rPr lang="en-US"/>
              <a:t>Fifth Level</a:t>
            </a:r>
          </a:p>
        </p:txBody>
      </p:sp>
      <p:sp>
        <p:nvSpPr>
          <p:cNvPr id="6" name="Bildplatzhalter 5">
            <a:extLst>
              <a:ext uri="{FF2B5EF4-FFF2-40B4-BE49-F238E27FC236}">
                <a16:creationId xmlns:a16="http://schemas.microsoft.com/office/drawing/2014/main" id="{CA6A4363-F616-4407-B686-AA221CB705E8}"/>
              </a:ext>
            </a:extLst>
          </p:cNvPr>
          <p:cNvSpPr>
            <a:spLocks noGrp="1"/>
          </p:cNvSpPr>
          <p:nvPr>
            <p:ph type="pic" sz="quarter" idx="16" hasCustomPrompt="1"/>
          </p:nvPr>
        </p:nvSpPr>
        <p:spPr>
          <a:xfrm>
            <a:off x="9093200" y="0"/>
            <a:ext cx="3098800" cy="4570589"/>
          </a:xfrm>
          <a:solidFill>
            <a:schemeClr val="bg1"/>
          </a:solidFill>
        </p:spPr>
        <p:txBody>
          <a:bodyPr/>
          <a:lstStyle>
            <a:lvl1pPr marL="0" indent="0" rtl="0">
              <a:buNone/>
              <a:defRPr/>
            </a:lvl1pPr>
          </a:lstStyle>
          <a:p>
            <a:r>
              <a:rPr lang="en-US"/>
              <a:t>Insert image from file by clicking on the icon</a:t>
            </a:r>
          </a:p>
        </p:txBody>
      </p:sp>
      <p:sp>
        <p:nvSpPr>
          <p:cNvPr id="8" name="Textplatzhalter 7">
            <a:extLst>
              <a:ext uri="{FF2B5EF4-FFF2-40B4-BE49-F238E27FC236}">
                <a16:creationId xmlns:a16="http://schemas.microsoft.com/office/drawing/2014/main" id="{F457BE55-A82C-43C5-BC22-EC149179F210}"/>
              </a:ext>
            </a:extLst>
          </p:cNvPr>
          <p:cNvSpPr>
            <a:spLocks noGrp="1"/>
          </p:cNvSpPr>
          <p:nvPr>
            <p:ph type="body" sz="quarter" idx="17" hasCustomPrompt="1"/>
          </p:nvPr>
        </p:nvSpPr>
        <p:spPr>
          <a:xfrm>
            <a:off x="4260851" y="2719614"/>
            <a:ext cx="3657600" cy="3107887"/>
          </a:xfrm>
        </p:spPr>
        <p:txBody>
          <a:bodyPr/>
          <a:lstStyle>
            <a:lvl1pPr marL="215929" indent="-215929" rtl="0">
              <a:buFont typeface="Wingdings" panose="05000000000000000000" pitchFamily="2" charset="2"/>
              <a:buChar char="§"/>
              <a:defRPr/>
            </a:lvl1pPr>
            <a:lvl2pPr rtl="0">
              <a:defRPr/>
            </a:lvl2pPr>
            <a:lvl3pPr rtl="0">
              <a:defRPr/>
            </a:lvl3pPr>
            <a:lvl4pPr rtl="0">
              <a:defRPr/>
            </a:lvl4pPr>
            <a:lvl5pPr rtl="0">
              <a:defRPr/>
            </a:lvl5pPr>
          </a:lstStyle>
          <a:p>
            <a:pPr lvl="0"/>
            <a:r>
              <a:rPr lang="en-US"/>
              <a:t>First Level, Segoe UI, 12pt </a:t>
            </a:r>
          </a:p>
          <a:p>
            <a:pPr lvl="1"/>
            <a:r>
              <a:rPr lang="en-US"/>
              <a:t>Second Level</a:t>
            </a:r>
          </a:p>
          <a:p>
            <a:pPr lvl="2"/>
            <a:r>
              <a:rPr lang="en-US"/>
              <a:t>Third Level</a:t>
            </a:r>
          </a:p>
          <a:p>
            <a:pPr lvl="3"/>
            <a:r>
              <a:rPr lang="en-US"/>
              <a:t>Fourth Level</a:t>
            </a:r>
          </a:p>
          <a:p>
            <a:pPr lvl="4"/>
            <a:r>
              <a:rPr lang="en-US"/>
              <a:t>Fifth Level</a:t>
            </a:r>
          </a:p>
        </p:txBody>
      </p:sp>
      <p:sp>
        <p:nvSpPr>
          <p:cNvPr id="12" name="Bildplatzhalter 11">
            <a:extLst>
              <a:ext uri="{FF2B5EF4-FFF2-40B4-BE49-F238E27FC236}">
                <a16:creationId xmlns:a16="http://schemas.microsoft.com/office/drawing/2014/main" id="{B4AD7E66-3095-412B-BE5D-B315C13255B1}"/>
              </a:ext>
            </a:extLst>
          </p:cNvPr>
          <p:cNvSpPr>
            <a:spLocks noGrp="1"/>
          </p:cNvSpPr>
          <p:nvPr>
            <p:ph type="pic" sz="quarter" idx="18" hasCustomPrompt="1"/>
          </p:nvPr>
        </p:nvSpPr>
        <p:spPr>
          <a:xfrm>
            <a:off x="9093200" y="4570589"/>
            <a:ext cx="3098800" cy="2287411"/>
          </a:xfrm>
          <a:solidFill>
            <a:schemeClr val="bg1"/>
          </a:solidFill>
        </p:spPr>
        <p:txBody>
          <a:bodyPr/>
          <a:lstStyle>
            <a:lvl1pPr marL="0" indent="0" rtl="0">
              <a:buNone/>
              <a:defRPr/>
            </a:lvl1pPr>
          </a:lstStyle>
          <a:p>
            <a:r>
              <a:rPr lang="en-US"/>
              <a:t>Insert image from file by clicking on the icon</a:t>
            </a:r>
          </a:p>
        </p:txBody>
      </p:sp>
    </p:spTree>
    <p:extLst>
      <p:ext uri="{BB962C8B-B14F-4D97-AF65-F5344CB8AC3E}">
        <p14:creationId xmlns:p14="http://schemas.microsoft.com/office/powerpoint/2010/main" val="6370958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 1 column + diagram ">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63AC4753-D114-477D-A7FB-1390A24947D6}"/>
              </a:ext>
            </a:extLst>
          </p:cNvPr>
          <p:cNvGraphicFramePr>
            <a:graphicFrameLocks noChangeAspect="1"/>
          </p:cNvGraphicFramePr>
          <p:nvPr userDrawn="1">
            <p:custDataLst>
              <p:tags r:id="rId1"/>
            </p:custDataLst>
            <p:extLst>
              <p:ext uri="{D42A27DB-BD31-4B8C-83A1-F6EECF244321}">
                <p14:modId xmlns:p14="http://schemas.microsoft.com/office/powerpoint/2010/main" val="2765486840"/>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6" name="Objekt 5" hidden="1">
                        <a:extLst>
                          <a:ext uri="{FF2B5EF4-FFF2-40B4-BE49-F238E27FC236}">
                            <a16:creationId xmlns:a16="http://schemas.microsoft.com/office/drawing/2014/main" id="{63AC4753-D114-477D-A7FB-1390A24947D6}"/>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10" name="Rechteck 9">
            <a:extLst>
              <a:ext uri="{FF2B5EF4-FFF2-40B4-BE49-F238E27FC236}">
                <a16:creationId xmlns:a16="http://schemas.microsoft.com/office/drawing/2014/main" id="{2DFC6AEF-AFA5-48E1-B0A3-DACBC3757E16}"/>
              </a:ext>
            </a:extLst>
          </p:cNvPr>
          <p:cNvSpPr/>
          <p:nvPr userDrawn="1"/>
        </p:nvSpPr>
        <p:spPr>
          <a:xfrm>
            <a:off x="6096001" y="0"/>
            <a:ext cx="6096000" cy="6858000"/>
          </a:xfrm>
          <a:prstGeom prst="rect">
            <a:avLst/>
          </a:prstGeom>
          <a:solidFill>
            <a:srgbClr val="FA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el 1">
            <a:extLst>
              <a:ext uri="{FF2B5EF4-FFF2-40B4-BE49-F238E27FC236}">
                <a16:creationId xmlns:a16="http://schemas.microsoft.com/office/drawing/2014/main" id="{2D39AB3A-BB42-4127-A080-2F2121576D68}"/>
              </a:ext>
            </a:extLst>
          </p:cNvPr>
          <p:cNvSpPr>
            <a:spLocks noGrp="1"/>
          </p:cNvSpPr>
          <p:nvPr>
            <p:ph type="title" hasCustomPrompt="1"/>
          </p:nvPr>
        </p:nvSpPr>
        <p:spPr>
          <a:xfrm>
            <a:off x="403226" y="404159"/>
            <a:ext cx="5593291" cy="820484"/>
          </a:xfrm>
        </p:spPr>
        <p:txBody>
          <a:bodyPr vert="horz"/>
          <a:lstStyle>
            <a:lvl1pPr rtl="0">
              <a:defRPr/>
            </a:lvl1pPr>
          </a:lstStyle>
          <a:p>
            <a:r>
              <a:rPr lang="en-US"/>
              <a:t>Slide Title, Segoe UI, 24pt</a:t>
            </a:r>
            <a:br>
              <a:rPr lang="en-US"/>
            </a:br>
            <a:r>
              <a:rPr lang="en-US"/>
              <a:t>Max. 2 Lines</a:t>
            </a:r>
          </a:p>
        </p:txBody>
      </p:sp>
      <p:sp>
        <p:nvSpPr>
          <p:cNvPr id="3" name="Fußzeilenplatzhalter 2">
            <a:extLst>
              <a:ext uri="{FF2B5EF4-FFF2-40B4-BE49-F238E27FC236}">
                <a16:creationId xmlns:a16="http://schemas.microsoft.com/office/drawing/2014/main" id="{BE7859EA-314D-49E2-A15A-FC28AC31BCED}"/>
              </a:ext>
            </a:extLst>
          </p:cNvPr>
          <p:cNvSpPr>
            <a:spLocks noGrp="1"/>
          </p:cNvSpPr>
          <p:nvPr>
            <p:ph type="ftr" sz="quarter" idx="10"/>
          </p:nvPr>
        </p:nvSpPr>
        <p:spPr/>
        <p:txBody>
          <a:bodyPr/>
          <a:lstStyle>
            <a:lvl1pPr rtl="0">
              <a:defRPr/>
            </a:lvl1pPr>
          </a:lstStyle>
          <a:p>
            <a:r>
              <a:rPr lang="en-US"/>
              <a:t>Presentation title</a:t>
            </a:r>
          </a:p>
        </p:txBody>
      </p:sp>
      <p:sp>
        <p:nvSpPr>
          <p:cNvPr id="4" name="Foliennummernplatzhalter 3">
            <a:extLst>
              <a:ext uri="{FF2B5EF4-FFF2-40B4-BE49-F238E27FC236}">
                <a16:creationId xmlns:a16="http://schemas.microsoft.com/office/drawing/2014/main" id="{15EF0FD3-B6E1-4E0A-B30D-B364E5C00D7F}"/>
              </a:ext>
            </a:extLst>
          </p:cNvPr>
          <p:cNvSpPr>
            <a:spLocks noGrp="1"/>
          </p:cNvSpPr>
          <p:nvPr>
            <p:ph type="sldNum" sz="quarter" idx="11"/>
          </p:nvPr>
        </p:nvSpPr>
        <p:spPr/>
        <p:txBody>
          <a:bodyPr/>
          <a:lstStyle>
            <a:lvl1pPr rtl="0">
              <a:defRPr/>
            </a:lvl1pPr>
          </a:lstStyle>
          <a:p>
            <a:fld id="{54413C03-D129-4B04-B289-283874789DC0}" type="slidenum">
              <a:rPr lang="en-US" smtClean="0"/>
              <a:pPr/>
              <a:t>‹#›</a:t>
            </a:fld>
            <a:endParaRPr lang="en-US"/>
          </a:p>
        </p:txBody>
      </p:sp>
      <p:sp>
        <p:nvSpPr>
          <p:cNvPr id="7" name="Textplatzhalter 6">
            <a:extLst>
              <a:ext uri="{FF2B5EF4-FFF2-40B4-BE49-F238E27FC236}">
                <a16:creationId xmlns:a16="http://schemas.microsoft.com/office/drawing/2014/main" id="{F9007340-05A2-41EA-A606-71FD79D2BC77}"/>
              </a:ext>
            </a:extLst>
          </p:cNvPr>
          <p:cNvSpPr>
            <a:spLocks noGrp="1"/>
          </p:cNvSpPr>
          <p:nvPr>
            <p:ph type="body" sz="quarter" idx="12" hasCustomPrompt="1"/>
          </p:nvPr>
        </p:nvSpPr>
        <p:spPr>
          <a:xfrm>
            <a:off x="400051" y="1989054"/>
            <a:ext cx="5593291" cy="531605"/>
          </a:xfrm>
        </p:spPr>
        <p:txBody>
          <a:bodyPr>
            <a:noAutofit/>
          </a:bodyPr>
          <a:lstStyle>
            <a:lvl1pPr marL="0" indent="0" rtl="0">
              <a:buNone/>
              <a:defRPr b="1">
                <a:solidFill>
                  <a:schemeClr val="accent1"/>
                </a:solidFill>
                <a:latin typeface="+mj-lt"/>
                <a:ea typeface="GT Flexa Bl" pitchFamily="2" charset="0"/>
                <a:cs typeface="GT Flexa Bl" pitchFamily="2" charset="0"/>
              </a:defRPr>
            </a:lvl1pPr>
          </a:lstStyle>
          <a:p>
            <a:pPr lvl="0"/>
            <a:r>
              <a:rPr lang="en-US"/>
              <a:t>Subtitle, Segoe UI, 12pt</a:t>
            </a:r>
          </a:p>
        </p:txBody>
      </p:sp>
      <p:sp>
        <p:nvSpPr>
          <p:cNvPr id="9" name="Textplatzhalter 8">
            <a:extLst>
              <a:ext uri="{FF2B5EF4-FFF2-40B4-BE49-F238E27FC236}">
                <a16:creationId xmlns:a16="http://schemas.microsoft.com/office/drawing/2014/main" id="{E7EFB9F6-5AEB-4EF1-B28C-A7BCCA8417E5}"/>
              </a:ext>
            </a:extLst>
          </p:cNvPr>
          <p:cNvSpPr>
            <a:spLocks noGrp="1"/>
          </p:cNvSpPr>
          <p:nvPr>
            <p:ph type="body" sz="quarter" idx="13" hasCustomPrompt="1"/>
          </p:nvPr>
        </p:nvSpPr>
        <p:spPr>
          <a:xfrm>
            <a:off x="400051" y="2719613"/>
            <a:ext cx="5593291" cy="3107888"/>
          </a:xfrm>
        </p:spPr>
        <p:txBody>
          <a:bodyPr/>
          <a:lstStyle>
            <a:lvl1pPr marL="215929" indent="-215929" rtl="0">
              <a:buFont typeface="Wingdings" panose="05000000000000000000" pitchFamily="2" charset="2"/>
              <a:buChar char="§"/>
              <a:defRPr/>
            </a:lvl1pPr>
            <a:lvl2pPr algn="l" rtl="0">
              <a:defRPr/>
            </a:lvl2pPr>
            <a:lvl3pPr rtl="0">
              <a:defRPr/>
            </a:lvl3pPr>
            <a:lvl4pPr rtl="0">
              <a:defRPr/>
            </a:lvl4pPr>
            <a:lvl5pPr rtl="0">
              <a:defRPr/>
            </a:lvl5pPr>
          </a:lstStyle>
          <a:p>
            <a:pPr lvl="0"/>
            <a:r>
              <a:rPr lang="en-US"/>
              <a:t>First Level, Segoe UI, 12pt </a:t>
            </a:r>
          </a:p>
          <a:p>
            <a:pPr lvl="1"/>
            <a:r>
              <a:rPr lang="en-US"/>
              <a:t>Second Level</a:t>
            </a:r>
          </a:p>
          <a:p>
            <a:pPr lvl="2"/>
            <a:r>
              <a:rPr lang="en-US"/>
              <a:t>Third Level</a:t>
            </a:r>
          </a:p>
          <a:p>
            <a:pPr lvl="3"/>
            <a:r>
              <a:rPr lang="en-US"/>
              <a:t>Fourth Level</a:t>
            </a:r>
          </a:p>
          <a:p>
            <a:pPr lvl="4"/>
            <a:r>
              <a:rPr lang="en-US"/>
              <a:t>Fifth Level</a:t>
            </a:r>
          </a:p>
        </p:txBody>
      </p:sp>
      <p:sp>
        <p:nvSpPr>
          <p:cNvPr id="11" name="Textplatzhalter 10">
            <a:extLst>
              <a:ext uri="{FF2B5EF4-FFF2-40B4-BE49-F238E27FC236}">
                <a16:creationId xmlns:a16="http://schemas.microsoft.com/office/drawing/2014/main" id="{754E4E41-C1A8-4AFE-89E9-54339DC33066}"/>
              </a:ext>
            </a:extLst>
          </p:cNvPr>
          <p:cNvSpPr>
            <a:spLocks noGrp="1"/>
          </p:cNvSpPr>
          <p:nvPr>
            <p:ph type="body" sz="quarter" idx="14" hasCustomPrompt="1"/>
          </p:nvPr>
        </p:nvSpPr>
        <p:spPr>
          <a:xfrm>
            <a:off x="6654801" y="408392"/>
            <a:ext cx="5135032" cy="251017"/>
          </a:xfrm>
        </p:spPr>
        <p:txBody>
          <a:bodyPr>
            <a:noAutofit/>
          </a:bodyPr>
          <a:lstStyle>
            <a:lvl1pPr marL="0" indent="0" rtl="0">
              <a:buNone/>
              <a:defRPr cap="all" baseline="0">
                <a:solidFill>
                  <a:schemeClr val="accent1"/>
                </a:solidFill>
              </a:defRPr>
            </a:lvl1pPr>
          </a:lstStyle>
          <a:p>
            <a:pPr lvl="0"/>
            <a:r>
              <a:rPr lang="en-US"/>
              <a:t>Diagram title, Segoe UI, 12pt</a:t>
            </a:r>
          </a:p>
        </p:txBody>
      </p:sp>
      <p:sp>
        <p:nvSpPr>
          <p:cNvPr id="13" name="Textplatzhalter 12">
            <a:extLst>
              <a:ext uri="{FF2B5EF4-FFF2-40B4-BE49-F238E27FC236}">
                <a16:creationId xmlns:a16="http://schemas.microsoft.com/office/drawing/2014/main" id="{F44D4C68-FDFC-4FE6-A3A0-24378231ACB6}"/>
              </a:ext>
            </a:extLst>
          </p:cNvPr>
          <p:cNvSpPr>
            <a:spLocks noGrp="1"/>
          </p:cNvSpPr>
          <p:nvPr>
            <p:ph type="body" sz="quarter" idx="15" hasCustomPrompt="1"/>
          </p:nvPr>
        </p:nvSpPr>
        <p:spPr>
          <a:xfrm>
            <a:off x="6654801" y="870210"/>
            <a:ext cx="5135032" cy="354433"/>
          </a:xfrm>
        </p:spPr>
        <p:txBody>
          <a:bodyPr>
            <a:noAutofit/>
          </a:bodyPr>
          <a:lstStyle>
            <a:lvl1pPr marL="0" indent="0" rtl="0">
              <a:buNone/>
              <a:defRPr sz="1067"/>
            </a:lvl1pPr>
          </a:lstStyle>
          <a:p>
            <a:pPr lvl="0"/>
            <a:r>
              <a:rPr lang="en-US"/>
              <a:t>Description Diagram, Segoe UI, 8pt</a:t>
            </a:r>
          </a:p>
        </p:txBody>
      </p:sp>
      <p:sp>
        <p:nvSpPr>
          <p:cNvPr id="15" name="Diagrammplatzhalter 14">
            <a:extLst>
              <a:ext uri="{FF2B5EF4-FFF2-40B4-BE49-F238E27FC236}">
                <a16:creationId xmlns:a16="http://schemas.microsoft.com/office/drawing/2014/main" id="{20B37BD7-45FF-41A0-AB59-B76A319E6D94}"/>
              </a:ext>
            </a:extLst>
          </p:cNvPr>
          <p:cNvSpPr>
            <a:spLocks noGrp="1"/>
          </p:cNvSpPr>
          <p:nvPr>
            <p:ph type="chart" sz="quarter" idx="16" hasCustomPrompt="1"/>
          </p:nvPr>
        </p:nvSpPr>
        <p:spPr>
          <a:xfrm>
            <a:off x="6654802" y="1435446"/>
            <a:ext cx="5135031" cy="4392057"/>
          </a:xfrm>
        </p:spPr>
        <p:txBody>
          <a:bodyPr/>
          <a:lstStyle>
            <a:lvl1pPr marL="0" indent="0" rtl="0">
              <a:buNone/>
              <a:defRPr sz="1067"/>
            </a:lvl1pPr>
          </a:lstStyle>
          <a:p>
            <a:r>
              <a:rPr lang="en-US"/>
              <a:t>Create diagram by clicking on the icon</a:t>
            </a:r>
          </a:p>
        </p:txBody>
      </p:sp>
      <p:sp>
        <p:nvSpPr>
          <p:cNvPr id="12" name="Grafik 8">
            <a:extLst>
              <a:ext uri="{FF2B5EF4-FFF2-40B4-BE49-F238E27FC236}">
                <a16:creationId xmlns:a16="http://schemas.microsoft.com/office/drawing/2014/main" id="{13D4DFC2-F6C7-49FF-AB28-76635678DC07}"/>
              </a:ext>
            </a:extLst>
          </p:cNvPr>
          <p:cNvSpPr/>
          <p:nvPr userDrawn="1"/>
        </p:nvSpPr>
        <p:spPr bwMode="gray">
          <a:xfrm>
            <a:off x="11045827" y="6153201"/>
            <a:ext cx="819275" cy="456659"/>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sz="2400" noProof="0"/>
          </a:p>
        </p:txBody>
      </p:sp>
    </p:spTree>
    <p:extLst>
      <p:ext uri="{BB962C8B-B14F-4D97-AF65-F5344CB8AC3E}">
        <p14:creationId xmlns:p14="http://schemas.microsoft.com/office/powerpoint/2010/main" val="21628544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 Diagrams">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EF165371-590F-40AB-9425-F5684413E18D}"/>
              </a:ext>
            </a:extLst>
          </p:cNvPr>
          <p:cNvGraphicFramePr>
            <a:graphicFrameLocks noChangeAspect="1"/>
          </p:cNvGraphicFramePr>
          <p:nvPr userDrawn="1">
            <p:custDataLst>
              <p:tags r:id="rId1"/>
            </p:custDataLst>
            <p:extLst>
              <p:ext uri="{D42A27DB-BD31-4B8C-83A1-F6EECF244321}">
                <p14:modId xmlns:p14="http://schemas.microsoft.com/office/powerpoint/2010/main" val="684118994"/>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7" name="Objekt 6" hidden="1">
                        <a:extLst>
                          <a:ext uri="{FF2B5EF4-FFF2-40B4-BE49-F238E27FC236}">
                            <a16:creationId xmlns:a16="http://schemas.microsoft.com/office/drawing/2014/main" id="{EF165371-590F-40AB-9425-F5684413E18D}"/>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618DC39-80CC-4F5E-8FB8-24DAE4535FF4}"/>
              </a:ext>
            </a:extLst>
          </p:cNvPr>
          <p:cNvSpPr>
            <a:spLocks noGrp="1"/>
          </p:cNvSpPr>
          <p:nvPr>
            <p:ph type="title" hasCustomPrompt="1"/>
          </p:nvPr>
        </p:nvSpPr>
        <p:spPr bwMode="gray"/>
        <p:txBody>
          <a:bodyPr vert="horz"/>
          <a:lstStyle>
            <a:lvl1pPr rtl="0">
              <a:defRPr/>
            </a:lvl1pPr>
          </a:lstStyle>
          <a:p>
            <a:r>
              <a:rPr lang="en-US"/>
              <a:t>Slide Title, Segoe UI, 24pt</a:t>
            </a:r>
            <a:br>
              <a:rPr lang="en-US"/>
            </a:br>
            <a:r>
              <a:rPr lang="en-US"/>
              <a:t>Max. 2 Lines</a:t>
            </a:r>
          </a:p>
        </p:txBody>
      </p:sp>
      <p:sp>
        <p:nvSpPr>
          <p:cNvPr id="3" name="Fußzeilenplatzhalter 2">
            <a:extLst>
              <a:ext uri="{FF2B5EF4-FFF2-40B4-BE49-F238E27FC236}">
                <a16:creationId xmlns:a16="http://schemas.microsoft.com/office/drawing/2014/main" id="{647A86BD-6A47-4B6A-BA1B-DCCC0C012FFC}"/>
              </a:ext>
            </a:extLst>
          </p:cNvPr>
          <p:cNvSpPr>
            <a:spLocks noGrp="1"/>
          </p:cNvSpPr>
          <p:nvPr>
            <p:ph type="ftr" sz="quarter" idx="10"/>
          </p:nvPr>
        </p:nvSpPr>
        <p:spPr bwMode="gray"/>
        <p:txBody>
          <a:bodyPr/>
          <a:lstStyle>
            <a:lvl1pPr rtl="0">
              <a:defRPr/>
            </a:lvl1pPr>
          </a:lstStyle>
          <a:p>
            <a:r>
              <a:rPr lang="en-US"/>
              <a:t>Presentation title</a:t>
            </a:r>
          </a:p>
        </p:txBody>
      </p:sp>
      <p:sp>
        <p:nvSpPr>
          <p:cNvPr id="4" name="Foliennummernplatzhalter 3">
            <a:extLst>
              <a:ext uri="{FF2B5EF4-FFF2-40B4-BE49-F238E27FC236}">
                <a16:creationId xmlns:a16="http://schemas.microsoft.com/office/drawing/2014/main" id="{9B879D3C-EBE0-4AE4-8301-1247E1CF7D54}"/>
              </a:ext>
            </a:extLst>
          </p:cNvPr>
          <p:cNvSpPr>
            <a:spLocks noGrp="1"/>
          </p:cNvSpPr>
          <p:nvPr>
            <p:ph type="sldNum" sz="quarter" idx="11"/>
          </p:nvPr>
        </p:nvSpPr>
        <p:spPr bwMode="gray"/>
        <p:txBody>
          <a:bodyPr/>
          <a:lstStyle>
            <a:lvl1pPr rtl="0">
              <a:defRPr/>
            </a:lvl1pPr>
          </a:lstStyle>
          <a:p>
            <a:fld id="{54413C03-D129-4B04-B289-283874789DC0}" type="slidenum">
              <a:rPr lang="en-US" smtClean="0"/>
              <a:pPr/>
              <a:t>‹#›</a:t>
            </a:fld>
            <a:endParaRPr lang="en-US"/>
          </a:p>
        </p:txBody>
      </p:sp>
      <p:sp>
        <p:nvSpPr>
          <p:cNvPr id="6" name="Diagrammplatzhalter 5">
            <a:extLst>
              <a:ext uri="{FF2B5EF4-FFF2-40B4-BE49-F238E27FC236}">
                <a16:creationId xmlns:a16="http://schemas.microsoft.com/office/drawing/2014/main" id="{518B60FF-2FC8-470D-A7A3-EC2AD45DA3B1}"/>
              </a:ext>
            </a:extLst>
          </p:cNvPr>
          <p:cNvSpPr>
            <a:spLocks noGrp="1"/>
          </p:cNvSpPr>
          <p:nvPr>
            <p:ph type="chart" sz="quarter" idx="12" hasCustomPrompt="1"/>
          </p:nvPr>
        </p:nvSpPr>
        <p:spPr bwMode="gray">
          <a:xfrm>
            <a:off x="400051" y="1989053"/>
            <a:ext cx="3657600" cy="3838448"/>
          </a:xfrm>
        </p:spPr>
        <p:txBody>
          <a:bodyPr/>
          <a:lstStyle>
            <a:lvl1pPr marL="0" indent="0" rtl="0">
              <a:buNone/>
              <a:defRPr/>
            </a:lvl1pPr>
          </a:lstStyle>
          <a:p>
            <a:r>
              <a:rPr lang="en-US"/>
              <a:t>Create diagram by clicking on the icon</a:t>
            </a:r>
          </a:p>
        </p:txBody>
      </p:sp>
      <p:sp>
        <p:nvSpPr>
          <p:cNvPr id="8" name="Diagrammplatzhalter 7">
            <a:extLst>
              <a:ext uri="{FF2B5EF4-FFF2-40B4-BE49-F238E27FC236}">
                <a16:creationId xmlns:a16="http://schemas.microsoft.com/office/drawing/2014/main" id="{F3C30865-6727-4E30-BE8D-6E3CE051C0A7}"/>
              </a:ext>
            </a:extLst>
          </p:cNvPr>
          <p:cNvSpPr>
            <a:spLocks noGrp="1"/>
          </p:cNvSpPr>
          <p:nvPr>
            <p:ph type="chart" sz="quarter" idx="13" hasCustomPrompt="1"/>
          </p:nvPr>
        </p:nvSpPr>
        <p:spPr bwMode="gray">
          <a:xfrm>
            <a:off x="4260851" y="1989053"/>
            <a:ext cx="3657600" cy="3838448"/>
          </a:xfrm>
        </p:spPr>
        <p:txBody>
          <a:bodyPr/>
          <a:lstStyle>
            <a:lvl1pPr marL="0" indent="0" rtl="0">
              <a:buNone/>
              <a:defRPr/>
            </a:lvl1pPr>
          </a:lstStyle>
          <a:p>
            <a:r>
              <a:rPr lang="en-US"/>
              <a:t>Create diagram by clicking on the icon</a:t>
            </a:r>
          </a:p>
        </p:txBody>
      </p:sp>
      <p:sp>
        <p:nvSpPr>
          <p:cNvPr id="10" name="Diagrammplatzhalter 9">
            <a:extLst>
              <a:ext uri="{FF2B5EF4-FFF2-40B4-BE49-F238E27FC236}">
                <a16:creationId xmlns:a16="http://schemas.microsoft.com/office/drawing/2014/main" id="{0A7EB19F-EEBD-412C-AC27-DD00650D0913}"/>
              </a:ext>
            </a:extLst>
          </p:cNvPr>
          <p:cNvSpPr>
            <a:spLocks noGrp="1"/>
          </p:cNvSpPr>
          <p:nvPr>
            <p:ph type="chart" sz="quarter" idx="14" hasCustomPrompt="1"/>
          </p:nvPr>
        </p:nvSpPr>
        <p:spPr bwMode="gray">
          <a:xfrm>
            <a:off x="8134351" y="1989053"/>
            <a:ext cx="3657600" cy="3838448"/>
          </a:xfrm>
        </p:spPr>
        <p:txBody>
          <a:bodyPr/>
          <a:lstStyle>
            <a:lvl1pPr marL="0" indent="0" rtl="0">
              <a:buNone/>
              <a:defRPr/>
            </a:lvl1pPr>
          </a:lstStyle>
          <a:p>
            <a:r>
              <a:rPr lang="en-US"/>
              <a:t>Create diagram by clicking on the icon</a:t>
            </a:r>
          </a:p>
        </p:txBody>
      </p:sp>
    </p:spTree>
    <p:extLst>
      <p:ext uri="{BB962C8B-B14F-4D97-AF65-F5344CB8AC3E}">
        <p14:creationId xmlns:p14="http://schemas.microsoft.com/office/powerpoint/2010/main" val="11296224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68CB916D-D210-4BC5-AA19-30E94CD9E5A1}"/>
              </a:ext>
            </a:extLst>
          </p:cNvPr>
          <p:cNvGraphicFramePr>
            <a:graphicFrameLocks noChangeAspect="1"/>
          </p:cNvGraphicFramePr>
          <p:nvPr userDrawn="1">
            <p:custDataLst>
              <p:tags r:id="rId1"/>
            </p:custDataLst>
            <p:extLst>
              <p:ext uri="{D42A27DB-BD31-4B8C-83A1-F6EECF244321}">
                <p14:modId xmlns:p14="http://schemas.microsoft.com/office/powerpoint/2010/main" val="1186329963"/>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7" name="Objekt 6" hidden="1">
                        <a:extLst>
                          <a:ext uri="{FF2B5EF4-FFF2-40B4-BE49-F238E27FC236}">
                            <a16:creationId xmlns:a16="http://schemas.microsoft.com/office/drawing/2014/main" id="{68CB916D-D210-4BC5-AA19-30E94CD9E5A1}"/>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B0CFC28F-EC47-4DDB-8C5D-03309FB39665}"/>
              </a:ext>
            </a:extLst>
          </p:cNvPr>
          <p:cNvSpPr>
            <a:spLocks noGrp="1"/>
          </p:cNvSpPr>
          <p:nvPr>
            <p:ph type="title" hasCustomPrompt="1"/>
          </p:nvPr>
        </p:nvSpPr>
        <p:spPr/>
        <p:txBody>
          <a:bodyPr vert="horz"/>
          <a:lstStyle>
            <a:lvl1pPr rtl="0">
              <a:defRPr/>
            </a:lvl1pPr>
          </a:lstStyle>
          <a:p>
            <a:r>
              <a:rPr lang="en-US"/>
              <a:t>Slide Title, Segoe UI, 24pt</a:t>
            </a:r>
            <a:br>
              <a:rPr lang="en-US"/>
            </a:br>
            <a:r>
              <a:rPr lang="en-US"/>
              <a:t>Max. 2 Lines</a:t>
            </a:r>
          </a:p>
        </p:txBody>
      </p:sp>
      <p:sp>
        <p:nvSpPr>
          <p:cNvPr id="3" name="Fußzeilenplatzhalter 2">
            <a:extLst>
              <a:ext uri="{FF2B5EF4-FFF2-40B4-BE49-F238E27FC236}">
                <a16:creationId xmlns:a16="http://schemas.microsoft.com/office/drawing/2014/main" id="{75EFA14A-D6E7-47FF-924E-E4CB9098037E}"/>
              </a:ext>
            </a:extLst>
          </p:cNvPr>
          <p:cNvSpPr>
            <a:spLocks noGrp="1"/>
          </p:cNvSpPr>
          <p:nvPr>
            <p:ph type="ftr" sz="quarter" idx="10"/>
          </p:nvPr>
        </p:nvSpPr>
        <p:spPr/>
        <p:txBody>
          <a:bodyPr/>
          <a:lstStyle>
            <a:lvl1pPr rtl="0">
              <a:defRPr/>
            </a:lvl1pPr>
          </a:lstStyle>
          <a:p>
            <a:r>
              <a:rPr lang="en-US"/>
              <a:t>Presentation title</a:t>
            </a:r>
          </a:p>
        </p:txBody>
      </p:sp>
      <p:sp>
        <p:nvSpPr>
          <p:cNvPr id="4" name="Foliennummernplatzhalter 3">
            <a:extLst>
              <a:ext uri="{FF2B5EF4-FFF2-40B4-BE49-F238E27FC236}">
                <a16:creationId xmlns:a16="http://schemas.microsoft.com/office/drawing/2014/main" id="{830A9710-C66C-461A-BEF7-CAD1B717F322}"/>
              </a:ext>
            </a:extLst>
          </p:cNvPr>
          <p:cNvSpPr>
            <a:spLocks noGrp="1"/>
          </p:cNvSpPr>
          <p:nvPr>
            <p:ph type="sldNum" sz="quarter" idx="11"/>
          </p:nvPr>
        </p:nvSpPr>
        <p:spPr/>
        <p:txBody>
          <a:bodyPr/>
          <a:lstStyle>
            <a:lvl1pPr rtl="0">
              <a:defRPr/>
            </a:lvl1pPr>
          </a:lstStyle>
          <a:p>
            <a:fld id="{54413C03-D129-4B04-B289-283874789DC0}" type="slidenum">
              <a:rPr lang="en-US" smtClean="0"/>
              <a:pPr/>
              <a:t>‹#›</a:t>
            </a:fld>
            <a:endParaRPr lang="en-US"/>
          </a:p>
        </p:txBody>
      </p:sp>
      <p:sp>
        <p:nvSpPr>
          <p:cNvPr id="6" name="Tabellenplatzhalter 5">
            <a:extLst>
              <a:ext uri="{FF2B5EF4-FFF2-40B4-BE49-F238E27FC236}">
                <a16:creationId xmlns:a16="http://schemas.microsoft.com/office/drawing/2014/main" id="{B7A2A10A-2613-4F52-86A9-C634AD0C4E6E}"/>
              </a:ext>
            </a:extLst>
          </p:cNvPr>
          <p:cNvSpPr>
            <a:spLocks noGrp="1"/>
          </p:cNvSpPr>
          <p:nvPr>
            <p:ph type="tbl" sz="quarter" idx="12" hasCustomPrompt="1"/>
          </p:nvPr>
        </p:nvSpPr>
        <p:spPr>
          <a:xfrm>
            <a:off x="400053" y="1989053"/>
            <a:ext cx="11389783" cy="3838448"/>
          </a:xfrm>
        </p:spPr>
        <p:txBody>
          <a:bodyPr/>
          <a:lstStyle>
            <a:lvl1pPr marL="0" indent="0" rtl="0">
              <a:buNone/>
              <a:defRPr/>
            </a:lvl1pPr>
          </a:lstStyle>
          <a:p>
            <a:r>
              <a:rPr lang="en-US"/>
              <a:t>Create table by clicking on the icon</a:t>
            </a:r>
          </a:p>
        </p:txBody>
      </p:sp>
    </p:spTree>
    <p:extLst>
      <p:ext uri="{BB962C8B-B14F-4D97-AF65-F5344CB8AC3E}">
        <p14:creationId xmlns:p14="http://schemas.microsoft.com/office/powerpoint/2010/main" val="28029175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xt 1 column + graphic">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5C17D092-076B-4C8E-ACAE-CBD429D29683}"/>
              </a:ext>
            </a:extLst>
          </p:cNvPr>
          <p:cNvGraphicFramePr>
            <a:graphicFrameLocks noChangeAspect="1"/>
          </p:cNvGraphicFramePr>
          <p:nvPr userDrawn="1">
            <p:custDataLst>
              <p:tags r:id="rId1"/>
            </p:custDataLst>
            <p:extLst>
              <p:ext uri="{D42A27DB-BD31-4B8C-83A1-F6EECF244321}">
                <p14:modId xmlns:p14="http://schemas.microsoft.com/office/powerpoint/2010/main" val="1999164446"/>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6" name="Objekt 5" hidden="1">
                        <a:extLst>
                          <a:ext uri="{FF2B5EF4-FFF2-40B4-BE49-F238E27FC236}">
                            <a16:creationId xmlns:a16="http://schemas.microsoft.com/office/drawing/2014/main" id="{5C17D092-076B-4C8E-ACAE-CBD429D29683}"/>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10" name="Rechteck 9">
            <a:extLst>
              <a:ext uri="{FF2B5EF4-FFF2-40B4-BE49-F238E27FC236}">
                <a16:creationId xmlns:a16="http://schemas.microsoft.com/office/drawing/2014/main" id="{2DFC6AEF-AFA5-48E1-B0A3-DACBC3757E16}"/>
              </a:ext>
            </a:extLst>
          </p:cNvPr>
          <p:cNvSpPr/>
          <p:nvPr userDrawn="1"/>
        </p:nvSpPr>
        <p:spPr>
          <a:xfrm>
            <a:off x="6096001" y="0"/>
            <a:ext cx="6096000" cy="685800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el 1">
            <a:extLst>
              <a:ext uri="{FF2B5EF4-FFF2-40B4-BE49-F238E27FC236}">
                <a16:creationId xmlns:a16="http://schemas.microsoft.com/office/drawing/2014/main" id="{2D39AB3A-BB42-4127-A080-2F2121576D68}"/>
              </a:ext>
            </a:extLst>
          </p:cNvPr>
          <p:cNvSpPr>
            <a:spLocks noGrp="1"/>
          </p:cNvSpPr>
          <p:nvPr>
            <p:ph type="title" hasCustomPrompt="1"/>
          </p:nvPr>
        </p:nvSpPr>
        <p:spPr>
          <a:xfrm>
            <a:off x="403226" y="404159"/>
            <a:ext cx="5593291" cy="820484"/>
          </a:xfrm>
        </p:spPr>
        <p:txBody>
          <a:bodyPr vert="horz"/>
          <a:lstStyle>
            <a:lvl1pPr rtl="0">
              <a:defRPr/>
            </a:lvl1pPr>
          </a:lstStyle>
          <a:p>
            <a:r>
              <a:rPr lang="en-US"/>
              <a:t>Slide Title, Segoe UI, 24pt</a:t>
            </a:r>
            <a:br>
              <a:rPr lang="en-US"/>
            </a:br>
            <a:r>
              <a:rPr lang="en-US"/>
              <a:t>Max. 2 Lines</a:t>
            </a:r>
          </a:p>
        </p:txBody>
      </p:sp>
      <p:sp>
        <p:nvSpPr>
          <p:cNvPr id="3" name="Fußzeilenplatzhalter 2">
            <a:extLst>
              <a:ext uri="{FF2B5EF4-FFF2-40B4-BE49-F238E27FC236}">
                <a16:creationId xmlns:a16="http://schemas.microsoft.com/office/drawing/2014/main" id="{BE7859EA-314D-49E2-A15A-FC28AC31BCED}"/>
              </a:ext>
            </a:extLst>
          </p:cNvPr>
          <p:cNvSpPr>
            <a:spLocks noGrp="1"/>
          </p:cNvSpPr>
          <p:nvPr>
            <p:ph type="ftr" sz="quarter" idx="10"/>
          </p:nvPr>
        </p:nvSpPr>
        <p:spPr/>
        <p:txBody>
          <a:bodyPr/>
          <a:lstStyle>
            <a:lvl1pPr rtl="0">
              <a:defRPr/>
            </a:lvl1pPr>
          </a:lstStyle>
          <a:p>
            <a:r>
              <a:rPr lang="en-US"/>
              <a:t>Presentation title</a:t>
            </a:r>
          </a:p>
        </p:txBody>
      </p:sp>
      <p:sp>
        <p:nvSpPr>
          <p:cNvPr id="4" name="Foliennummernplatzhalter 3">
            <a:extLst>
              <a:ext uri="{FF2B5EF4-FFF2-40B4-BE49-F238E27FC236}">
                <a16:creationId xmlns:a16="http://schemas.microsoft.com/office/drawing/2014/main" id="{15EF0FD3-B6E1-4E0A-B30D-B364E5C00D7F}"/>
              </a:ext>
            </a:extLst>
          </p:cNvPr>
          <p:cNvSpPr>
            <a:spLocks noGrp="1"/>
          </p:cNvSpPr>
          <p:nvPr>
            <p:ph type="sldNum" sz="quarter" idx="11"/>
          </p:nvPr>
        </p:nvSpPr>
        <p:spPr/>
        <p:txBody>
          <a:bodyPr/>
          <a:lstStyle>
            <a:lvl1pPr rtl="0">
              <a:defRPr/>
            </a:lvl1pPr>
          </a:lstStyle>
          <a:p>
            <a:fld id="{54413C03-D129-4B04-B289-283874789DC0}" type="slidenum">
              <a:rPr lang="en-US" smtClean="0"/>
              <a:pPr/>
              <a:t>‹#›</a:t>
            </a:fld>
            <a:endParaRPr lang="en-US"/>
          </a:p>
        </p:txBody>
      </p:sp>
      <p:sp>
        <p:nvSpPr>
          <p:cNvPr id="7" name="Textplatzhalter 6">
            <a:extLst>
              <a:ext uri="{FF2B5EF4-FFF2-40B4-BE49-F238E27FC236}">
                <a16:creationId xmlns:a16="http://schemas.microsoft.com/office/drawing/2014/main" id="{F9007340-05A2-41EA-A606-71FD79D2BC77}"/>
              </a:ext>
            </a:extLst>
          </p:cNvPr>
          <p:cNvSpPr>
            <a:spLocks noGrp="1"/>
          </p:cNvSpPr>
          <p:nvPr>
            <p:ph type="body" sz="quarter" idx="12" hasCustomPrompt="1"/>
          </p:nvPr>
        </p:nvSpPr>
        <p:spPr>
          <a:xfrm>
            <a:off x="400051" y="1989054"/>
            <a:ext cx="5593291" cy="531605"/>
          </a:xfrm>
        </p:spPr>
        <p:txBody>
          <a:bodyPr>
            <a:noAutofit/>
          </a:bodyPr>
          <a:lstStyle>
            <a:lvl1pPr marL="0" indent="0" rtl="0">
              <a:buNone/>
              <a:defRPr b="1">
                <a:solidFill>
                  <a:schemeClr val="accent1"/>
                </a:solidFill>
                <a:latin typeface="+mj-lt"/>
                <a:ea typeface="GT Flexa Bl" pitchFamily="2" charset="0"/>
                <a:cs typeface="GT Flexa Bl" pitchFamily="2" charset="0"/>
              </a:defRPr>
            </a:lvl1pPr>
          </a:lstStyle>
          <a:p>
            <a:pPr lvl="0"/>
            <a:r>
              <a:rPr lang="en-US"/>
              <a:t>Subtitle, Segoe UI, 12pt</a:t>
            </a:r>
          </a:p>
        </p:txBody>
      </p:sp>
      <p:sp>
        <p:nvSpPr>
          <p:cNvPr id="9" name="Textplatzhalter 8">
            <a:extLst>
              <a:ext uri="{FF2B5EF4-FFF2-40B4-BE49-F238E27FC236}">
                <a16:creationId xmlns:a16="http://schemas.microsoft.com/office/drawing/2014/main" id="{E7EFB9F6-5AEB-4EF1-B28C-A7BCCA8417E5}"/>
              </a:ext>
            </a:extLst>
          </p:cNvPr>
          <p:cNvSpPr>
            <a:spLocks noGrp="1"/>
          </p:cNvSpPr>
          <p:nvPr>
            <p:ph type="body" sz="quarter" idx="13" hasCustomPrompt="1"/>
          </p:nvPr>
        </p:nvSpPr>
        <p:spPr>
          <a:xfrm>
            <a:off x="400051" y="2719613"/>
            <a:ext cx="5593291" cy="3107888"/>
          </a:xfrm>
        </p:spPr>
        <p:txBody>
          <a:bodyPr/>
          <a:lstStyle>
            <a:lvl1pPr marL="215929" indent="-215929" rtl="0">
              <a:buFont typeface="Wingdings" panose="05000000000000000000" pitchFamily="2" charset="2"/>
              <a:buChar char="§"/>
              <a:defRPr/>
            </a:lvl1pPr>
            <a:lvl2pPr algn="l" rtl="0">
              <a:defRPr/>
            </a:lvl2pPr>
            <a:lvl3pPr rtl="0">
              <a:defRPr/>
            </a:lvl3pPr>
            <a:lvl4pPr rtl="0">
              <a:defRPr/>
            </a:lvl4pPr>
            <a:lvl5pPr rtl="0">
              <a:defRPr/>
            </a:lvl5pPr>
          </a:lstStyle>
          <a:p>
            <a:pPr lvl="0"/>
            <a:r>
              <a:rPr lang="en-US"/>
              <a:t>First Level, Segoe UI, 12pt </a:t>
            </a:r>
          </a:p>
          <a:p>
            <a:pPr lvl="1"/>
            <a:r>
              <a:rPr lang="en-US"/>
              <a:t>Second Level</a:t>
            </a:r>
          </a:p>
          <a:p>
            <a:pPr lvl="2"/>
            <a:r>
              <a:rPr lang="en-US"/>
              <a:t>Third Level</a:t>
            </a:r>
          </a:p>
          <a:p>
            <a:pPr lvl="3"/>
            <a:r>
              <a:rPr lang="en-US"/>
              <a:t>Fourth Level</a:t>
            </a:r>
          </a:p>
          <a:p>
            <a:pPr lvl="4"/>
            <a:r>
              <a:rPr lang="en-US"/>
              <a:t>Fifth Level</a:t>
            </a:r>
          </a:p>
        </p:txBody>
      </p:sp>
      <p:sp>
        <p:nvSpPr>
          <p:cNvPr id="11" name="Grafik 8">
            <a:extLst>
              <a:ext uri="{FF2B5EF4-FFF2-40B4-BE49-F238E27FC236}">
                <a16:creationId xmlns:a16="http://schemas.microsoft.com/office/drawing/2014/main" id="{7559CB0D-6B98-425D-BF5E-BB01C79AC836}"/>
              </a:ext>
            </a:extLst>
          </p:cNvPr>
          <p:cNvSpPr/>
          <p:nvPr userDrawn="1"/>
        </p:nvSpPr>
        <p:spPr bwMode="gray">
          <a:xfrm>
            <a:off x="11045827" y="6153201"/>
            <a:ext cx="819275" cy="456659"/>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sz="2400" noProof="0"/>
          </a:p>
        </p:txBody>
      </p:sp>
    </p:spTree>
    <p:extLst>
      <p:ext uri="{BB962C8B-B14F-4D97-AF65-F5344CB8AC3E}">
        <p14:creationId xmlns:p14="http://schemas.microsoft.com/office/powerpoint/2010/main" val="5947444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xt + graphic">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5C17D092-076B-4C8E-ACAE-CBD429D29683}"/>
              </a:ext>
            </a:extLst>
          </p:cNvPr>
          <p:cNvGraphicFramePr>
            <a:graphicFrameLocks noChangeAspect="1"/>
          </p:cNvGraphicFramePr>
          <p:nvPr userDrawn="1">
            <p:custDataLst>
              <p:tags r:id="rId1"/>
            </p:custDataLst>
            <p:extLst>
              <p:ext uri="{D42A27DB-BD31-4B8C-83A1-F6EECF244321}">
                <p14:modId xmlns:p14="http://schemas.microsoft.com/office/powerpoint/2010/main" val="3153408727"/>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6" name="Objekt 5" hidden="1">
                        <a:extLst>
                          <a:ext uri="{FF2B5EF4-FFF2-40B4-BE49-F238E27FC236}">
                            <a16:creationId xmlns:a16="http://schemas.microsoft.com/office/drawing/2014/main" id="{5C17D092-076B-4C8E-ACAE-CBD429D29683}"/>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10" name="Rechteck 9">
            <a:extLst>
              <a:ext uri="{FF2B5EF4-FFF2-40B4-BE49-F238E27FC236}">
                <a16:creationId xmlns:a16="http://schemas.microsoft.com/office/drawing/2014/main" id="{2DFC6AEF-AFA5-48E1-B0A3-DACBC3757E16}"/>
              </a:ext>
            </a:extLst>
          </p:cNvPr>
          <p:cNvSpPr/>
          <p:nvPr userDrawn="1"/>
        </p:nvSpPr>
        <p:spPr>
          <a:xfrm>
            <a:off x="2" y="0"/>
            <a:ext cx="12192001" cy="685800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el 1">
            <a:extLst>
              <a:ext uri="{FF2B5EF4-FFF2-40B4-BE49-F238E27FC236}">
                <a16:creationId xmlns:a16="http://schemas.microsoft.com/office/drawing/2014/main" id="{2D39AB3A-BB42-4127-A080-2F2121576D68}"/>
              </a:ext>
            </a:extLst>
          </p:cNvPr>
          <p:cNvSpPr>
            <a:spLocks noGrp="1"/>
          </p:cNvSpPr>
          <p:nvPr>
            <p:ph type="title" hasCustomPrompt="1"/>
          </p:nvPr>
        </p:nvSpPr>
        <p:spPr>
          <a:xfrm>
            <a:off x="403227" y="404159"/>
            <a:ext cx="11386607" cy="820484"/>
          </a:xfrm>
        </p:spPr>
        <p:txBody>
          <a:bodyPr vert="horz"/>
          <a:lstStyle>
            <a:lvl1pPr rtl="0">
              <a:defRPr/>
            </a:lvl1pPr>
          </a:lstStyle>
          <a:p>
            <a:r>
              <a:rPr lang="en-US"/>
              <a:t>Slide Title, Segoe UI, 24pt, Max. 2 Lines</a:t>
            </a:r>
          </a:p>
        </p:txBody>
      </p:sp>
      <p:sp>
        <p:nvSpPr>
          <p:cNvPr id="3" name="Fußzeilenplatzhalter 2">
            <a:extLst>
              <a:ext uri="{FF2B5EF4-FFF2-40B4-BE49-F238E27FC236}">
                <a16:creationId xmlns:a16="http://schemas.microsoft.com/office/drawing/2014/main" id="{BE7859EA-314D-49E2-A15A-FC28AC31BCED}"/>
              </a:ext>
            </a:extLst>
          </p:cNvPr>
          <p:cNvSpPr>
            <a:spLocks noGrp="1"/>
          </p:cNvSpPr>
          <p:nvPr>
            <p:ph type="ftr" sz="quarter" idx="10"/>
          </p:nvPr>
        </p:nvSpPr>
        <p:spPr/>
        <p:txBody>
          <a:bodyPr/>
          <a:lstStyle>
            <a:lvl1pPr rtl="0">
              <a:defRPr/>
            </a:lvl1pPr>
          </a:lstStyle>
          <a:p>
            <a:r>
              <a:rPr lang="en-US"/>
              <a:t>Presentation title</a:t>
            </a:r>
          </a:p>
        </p:txBody>
      </p:sp>
      <p:sp>
        <p:nvSpPr>
          <p:cNvPr id="4" name="Foliennummernplatzhalter 3">
            <a:extLst>
              <a:ext uri="{FF2B5EF4-FFF2-40B4-BE49-F238E27FC236}">
                <a16:creationId xmlns:a16="http://schemas.microsoft.com/office/drawing/2014/main" id="{15EF0FD3-B6E1-4E0A-B30D-B364E5C00D7F}"/>
              </a:ext>
            </a:extLst>
          </p:cNvPr>
          <p:cNvSpPr>
            <a:spLocks noGrp="1"/>
          </p:cNvSpPr>
          <p:nvPr>
            <p:ph type="sldNum" sz="quarter" idx="11"/>
          </p:nvPr>
        </p:nvSpPr>
        <p:spPr/>
        <p:txBody>
          <a:bodyPr/>
          <a:lstStyle>
            <a:lvl1pPr rtl="0">
              <a:defRPr/>
            </a:lvl1pPr>
          </a:lstStyle>
          <a:p>
            <a:fld id="{54413C03-D129-4B04-B289-283874789DC0}" type="slidenum">
              <a:rPr lang="en-US" smtClean="0"/>
              <a:pPr/>
              <a:t>‹#›</a:t>
            </a:fld>
            <a:endParaRPr lang="en-US"/>
          </a:p>
        </p:txBody>
      </p:sp>
      <p:sp>
        <p:nvSpPr>
          <p:cNvPr id="11" name="Grafik 8">
            <a:extLst>
              <a:ext uri="{FF2B5EF4-FFF2-40B4-BE49-F238E27FC236}">
                <a16:creationId xmlns:a16="http://schemas.microsoft.com/office/drawing/2014/main" id="{39CB7AFC-62B1-4A25-AE97-E2B9062BF220}"/>
              </a:ext>
            </a:extLst>
          </p:cNvPr>
          <p:cNvSpPr/>
          <p:nvPr userDrawn="1"/>
        </p:nvSpPr>
        <p:spPr bwMode="gray">
          <a:xfrm>
            <a:off x="11045827" y="6153201"/>
            <a:ext cx="819275" cy="456659"/>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sz="2400" noProof="0"/>
          </a:p>
        </p:txBody>
      </p:sp>
    </p:spTree>
    <p:extLst>
      <p:ext uri="{BB962C8B-B14F-4D97-AF65-F5344CB8AC3E}">
        <p14:creationId xmlns:p14="http://schemas.microsoft.com/office/powerpoint/2010/main" val="17352601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Graphic + margin column">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2ED29FA0-F976-4260-84A2-6CE203644F74}"/>
              </a:ext>
            </a:extLst>
          </p:cNvPr>
          <p:cNvGraphicFramePr>
            <a:graphicFrameLocks noChangeAspect="1"/>
          </p:cNvGraphicFramePr>
          <p:nvPr userDrawn="1">
            <p:custDataLst>
              <p:tags r:id="rId1"/>
            </p:custDataLst>
            <p:extLst>
              <p:ext uri="{D42A27DB-BD31-4B8C-83A1-F6EECF244321}">
                <p14:modId xmlns:p14="http://schemas.microsoft.com/office/powerpoint/2010/main" val="1638782277"/>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5" name="Objekt 4" hidden="1">
                        <a:extLst>
                          <a:ext uri="{FF2B5EF4-FFF2-40B4-BE49-F238E27FC236}">
                            <a16:creationId xmlns:a16="http://schemas.microsoft.com/office/drawing/2014/main" id="{2ED29FA0-F976-4260-84A2-6CE203644F74}"/>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13" name="Rechteck 12">
            <a:extLst>
              <a:ext uri="{FF2B5EF4-FFF2-40B4-BE49-F238E27FC236}">
                <a16:creationId xmlns:a16="http://schemas.microsoft.com/office/drawing/2014/main" id="{FEAF814B-61FB-4BA3-A28A-7985FCA4803E}"/>
              </a:ext>
            </a:extLst>
          </p:cNvPr>
          <p:cNvSpPr/>
          <p:nvPr userDrawn="1"/>
        </p:nvSpPr>
        <p:spPr>
          <a:xfrm>
            <a:off x="2" y="0"/>
            <a:ext cx="12192001" cy="685800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12" name="Rechteck 11">
            <a:extLst>
              <a:ext uri="{FF2B5EF4-FFF2-40B4-BE49-F238E27FC236}">
                <a16:creationId xmlns:a16="http://schemas.microsoft.com/office/drawing/2014/main" id="{27E887E9-8CA6-4D4B-A36A-AC353E536CE1}"/>
              </a:ext>
            </a:extLst>
          </p:cNvPr>
          <p:cNvSpPr/>
          <p:nvPr userDrawn="1"/>
        </p:nvSpPr>
        <p:spPr bwMode="gray">
          <a:xfrm>
            <a:off x="9093200" y="0"/>
            <a:ext cx="309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el 1">
            <a:extLst>
              <a:ext uri="{FF2B5EF4-FFF2-40B4-BE49-F238E27FC236}">
                <a16:creationId xmlns:a16="http://schemas.microsoft.com/office/drawing/2014/main" id="{2D39AB3A-BB42-4127-A080-2F2121576D68}"/>
              </a:ext>
            </a:extLst>
          </p:cNvPr>
          <p:cNvSpPr>
            <a:spLocks noGrp="1"/>
          </p:cNvSpPr>
          <p:nvPr>
            <p:ph type="title" hasCustomPrompt="1"/>
          </p:nvPr>
        </p:nvSpPr>
        <p:spPr bwMode="gray">
          <a:xfrm>
            <a:off x="403227" y="404159"/>
            <a:ext cx="7521573" cy="820484"/>
          </a:xfrm>
        </p:spPr>
        <p:txBody>
          <a:bodyPr vert="horz"/>
          <a:lstStyle>
            <a:lvl1pPr rtl="0">
              <a:defRPr>
                <a:solidFill>
                  <a:schemeClr val="accent1"/>
                </a:solidFill>
              </a:defRPr>
            </a:lvl1pPr>
          </a:lstStyle>
          <a:p>
            <a:r>
              <a:rPr lang="en-US"/>
              <a:t>Slide Title, Segoe UI, 24pt</a:t>
            </a:r>
            <a:br>
              <a:rPr lang="en-US"/>
            </a:br>
            <a:r>
              <a:rPr lang="en-US"/>
              <a:t>Max. 2 Lines</a:t>
            </a:r>
          </a:p>
        </p:txBody>
      </p:sp>
      <p:sp>
        <p:nvSpPr>
          <p:cNvPr id="4" name="Foliennummernplatzhalter 3">
            <a:extLst>
              <a:ext uri="{FF2B5EF4-FFF2-40B4-BE49-F238E27FC236}">
                <a16:creationId xmlns:a16="http://schemas.microsoft.com/office/drawing/2014/main" id="{15EF0FD3-B6E1-4E0A-B30D-B364E5C00D7F}"/>
              </a:ext>
            </a:extLst>
          </p:cNvPr>
          <p:cNvSpPr>
            <a:spLocks noGrp="1"/>
          </p:cNvSpPr>
          <p:nvPr>
            <p:ph type="sldNum" sz="quarter" idx="11"/>
          </p:nvPr>
        </p:nvSpPr>
        <p:spPr bwMode="gray"/>
        <p:txBody>
          <a:bodyPr/>
          <a:lstStyle>
            <a:lvl1pPr rtl="0">
              <a:defRPr>
                <a:solidFill>
                  <a:schemeClr val="accent1"/>
                </a:solidFill>
              </a:defRPr>
            </a:lvl1pPr>
          </a:lstStyle>
          <a:p>
            <a:fld id="{54413C03-D129-4B04-B289-283874789DC0}" type="slidenum">
              <a:rPr lang="en-US" smtClean="0"/>
              <a:pPr/>
              <a:t>‹#›</a:t>
            </a:fld>
            <a:endParaRPr lang="en-US"/>
          </a:p>
        </p:txBody>
      </p:sp>
      <p:sp>
        <p:nvSpPr>
          <p:cNvPr id="17" name="Grafik 8">
            <a:extLst>
              <a:ext uri="{FF2B5EF4-FFF2-40B4-BE49-F238E27FC236}">
                <a16:creationId xmlns:a16="http://schemas.microsoft.com/office/drawing/2014/main" id="{F64AAAB0-FA74-4B39-A2A7-034416132C8D}"/>
              </a:ext>
            </a:extLst>
          </p:cNvPr>
          <p:cNvSpPr/>
          <p:nvPr userDrawn="1"/>
        </p:nvSpPr>
        <p:spPr bwMode="gray">
          <a:xfrm>
            <a:off x="11045827" y="6153201"/>
            <a:ext cx="819275" cy="456659"/>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sz="2400" noProof="0"/>
          </a:p>
        </p:txBody>
      </p:sp>
      <p:sp>
        <p:nvSpPr>
          <p:cNvPr id="7" name="Fußzeilenplatzhalter 6">
            <a:extLst>
              <a:ext uri="{FF2B5EF4-FFF2-40B4-BE49-F238E27FC236}">
                <a16:creationId xmlns:a16="http://schemas.microsoft.com/office/drawing/2014/main" id="{9F6167EC-44E4-4CBB-914D-65AC12E79FF0}"/>
              </a:ext>
            </a:extLst>
          </p:cNvPr>
          <p:cNvSpPr>
            <a:spLocks noGrp="1"/>
          </p:cNvSpPr>
          <p:nvPr>
            <p:ph type="ftr" sz="quarter" idx="16"/>
          </p:nvPr>
        </p:nvSpPr>
        <p:spPr/>
        <p:txBody>
          <a:bodyPr/>
          <a:lstStyle>
            <a:lvl1pPr>
              <a:defRPr>
                <a:solidFill>
                  <a:schemeClr val="accent1"/>
                </a:solidFill>
              </a:defRPr>
            </a:lvl1pPr>
          </a:lstStyle>
          <a:p>
            <a:r>
              <a:rPr lang="en-US"/>
              <a:t>Presentation title</a:t>
            </a:r>
          </a:p>
        </p:txBody>
      </p:sp>
      <p:sp>
        <p:nvSpPr>
          <p:cNvPr id="14" name="Textplatzhalter 13">
            <a:extLst>
              <a:ext uri="{FF2B5EF4-FFF2-40B4-BE49-F238E27FC236}">
                <a16:creationId xmlns:a16="http://schemas.microsoft.com/office/drawing/2014/main" id="{C82EFB41-8EA9-455E-8500-4970A8B8DB19}"/>
              </a:ext>
            </a:extLst>
          </p:cNvPr>
          <p:cNvSpPr>
            <a:spLocks noGrp="1"/>
          </p:cNvSpPr>
          <p:nvPr>
            <p:ph type="body" sz="quarter" idx="14" hasCustomPrompt="1"/>
          </p:nvPr>
        </p:nvSpPr>
        <p:spPr bwMode="gray">
          <a:xfrm>
            <a:off x="9410264" y="367759"/>
            <a:ext cx="2377777" cy="209139"/>
          </a:xfrm>
        </p:spPr>
        <p:txBody>
          <a:bodyPr>
            <a:noAutofit/>
          </a:bodyPr>
          <a:lstStyle>
            <a:lvl1pPr marL="0" indent="0" rtl="0">
              <a:buClr>
                <a:schemeClr val="bg1"/>
              </a:buClr>
              <a:buNone/>
              <a:defRPr sz="1333" b="1">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Title, Segoe UI, 10pt</a:t>
            </a:r>
          </a:p>
        </p:txBody>
      </p:sp>
      <p:sp>
        <p:nvSpPr>
          <p:cNvPr id="16" name="Textplatzhalter 15">
            <a:extLst>
              <a:ext uri="{FF2B5EF4-FFF2-40B4-BE49-F238E27FC236}">
                <a16:creationId xmlns:a16="http://schemas.microsoft.com/office/drawing/2014/main" id="{9DD6B41F-29EB-4B6E-8D5E-4D58DDEE9769}"/>
              </a:ext>
            </a:extLst>
          </p:cNvPr>
          <p:cNvSpPr>
            <a:spLocks noGrp="1"/>
          </p:cNvSpPr>
          <p:nvPr>
            <p:ph type="body" sz="quarter" idx="15" hasCustomPrompt="1"/>
          </p:nvPr>
        </p:nvSpPr>
        <p:spPr bwMode="gray">
          <a:xfrm>
            <a:off x="9409473" y="780810"/>
            <a:ext cx="2379303" cy="5046692"/>
          </a:xfrm>
        </p:spPr>
        <p:txBody>
          <a:bodyPr/>
          <a:lstStyle>
            <a:lvl1pPr marL="215929" indent="-215929" rtl="0">
              <a:buClr>
                <a:schemeClr val="bg1"/>
              </a:buClr>
              <a:buFont typeface="Wingdings" panose="05000000000000000000" pitchFamily="2" charset="2"/>
              <a:buChar char="§"/>
              <a:defRPr sz="1333">
                <a:solidFill>
                  <a:schemeClr val="bg1"/>
                </a:solidFill>
              </a:defRPr>
            </a:lvl1pPr>
            <a:lvl2pPr rtl="0">
              <a:buClr>
                <a:schemeClr val="bg1"/>
              </a:buClr>
              <a:defRPr sz="1333">
                <a:solidFill>
                  <a:schemeClr val="bg1"/>
                </a:solidFill>
              </a:defRPr>
            </a:lvl2pPr>
            <a:lvl3pPr rtl="0">
              <a:buClr>
                <a:schemeClr val="bg1"/>
              </a:buClr>
              <a:defRPr sz="1333">
                <a:solidFill>
                  <a:schemeClr val="bg1"/>
                </a:solidFill>
              </a:defRPr>
            </a:lvl3pPr>
            <a:lvl4pPr marL="1727438" indent="0">
              <a:buClr>
                <a:schemeClr val="bg1"/>
              </a:buClr>
              <a:buNone/>
              <a:defRPr>
                <a:solidFill>
                  <a:schemeClr val="bg1"/>
                </a:solidFill>
              </a:defRPr>
            </a:lvl4pPr>
            <a:lvl5pPr>
              <a:buClr>
                <a:schemeClr val="bg1"/>
              </a:buClr>
              <a:defRPr>
                <a:solidFill>
                  <a:schemeClr val="bg1"/>
                </a:solidFill>
              </a:defRPr>
            </a:lvl5pPr>
          </a:lstStyle>
          <a:p>
            <a:pPr lvl="0"/>
            <a:r>
              <a:rPr lang="en-US"/>
              <a:t>First Level, Segoe UI, 10pt </a:t>
            </a:r>
          </a:p>
          <a:p>
            <a:pPr lvl="1"/>
            <a:r>
              <a:rPr lang="en-US"/>
              <a:t>Second Level</a:t>
            </a:r>
          </a:p>
          <a:p>
            <a:pPr lvl="2"/>
            <a:r>
              <a:rPr lang="en-US"/>
              <a:t>Third Level</a:t>
            </a:r>
          </a:p>
        </p:txBody>
      </p:sp>
    </p:spTree>
    <p:extLst>
      <p:ext uri="{BB962C8B-B14F-4D97-AF65-F5344CB8AC3E}">
        <p14:creationId xmlns:p14="http://schemas.microsoft.com/office/powerpoint/2010/main" val="36896782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 pictures + facts">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7C0F9577-92F1-475C-BAC8-4DAA145E77F3}"/>
              </a:ext>
            </a:extLst>
          </p:cNvPr>
          <p:cNvGraphicFramePr>
            <a:graphicFrameLocks noChangeAspect="1"/>
          </p:cNvGraphicFramePr>
          <p:nvPr userDrawn="1">
            <p:custDataLst>
              <p:tags r:id="rId1"/>
            </p:custDataLst>
            <p:extLst>
              <p:ext uri="{D42A27DB-BD31-4B8C-83A1-F6EECF244321}">
                <p14:modId xmlns:p14="http://schemas.microsoft.com/office/powerpoint/2010/main" val="191827618"/>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2" name="Objekt 1" hidden="1">
                        <a:extLst>
                          <a:ext uri="{FF2B5EF4-FFF2-40B4-BE49-F238E27FC236}">
                            <a16:creationId xmlns:a16="http://schemas.microsoft.com/office/drawing/2014/main" id="{7C0F9577-92F1-475C-BAC8-4DAA145E77F3}"/>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13" name="Rechteck 12">
            <a:extLst>
              <a:ext uri="{FF2B5EF4-FFF2-40B4-BE49-F238E27FC236}">
                <a16:creationId xmlns:a16="http://schemas.microsoft.com/office/drawing/2014/main" id="{30D59A4B-5427-4613-A316-5C5C738B1B49}"/>
              </a:ext>
            </a:extLst>
          </p:cNvPr>
          <p:cNvSpPr/>
          <p:nvPr userDrawn="1"/>
        </p:nvSpPr>
        <p:spPr bwMode="gray">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6" name="Bildplatzhalter 5">
            <a:extLst>
              <a:ext uri="{FF2B5EF4-FFF2-40B4-BE49-F238E27FC236}">
                <a16:creationId xmlns:a16="http://schemas.microsoft.com/office/drawing/2014/main" id="{3E177734-E4F2-4A8B-8528-BFC692A79919}"/>
              </a:ext>
            </a:extLst>
          </p:cNvPr>
          <p:cNvSpPr>
            <a:spLocks noGrp="1"/>
          </p:cNvSpPr>
          <p:nvPr>
            <p:ph type="pic" sz="quarter" idx="12" hasCustomPrompt="1"/>
          </p:nvPr>
        </p:nvSpPr>
        <p:spPr bwMode="gray">
          <a:xfrm>
            <a:off x="0" y="0"/>
            <a:ext cx="3586480" cy="6858000"/>
          </a:xfrm>
          <a:solidFill>
            <a:schemeClr val="bg1"/>
          </a:solidFill>
        </p:spPr>
        <p:txBody>
          <a:bodyPr/>
          <a:lstStyle>
            <a:lvl1pPr marL="0" indent="0" rtl="0">
              <a:buNone/>
              <a:defRPr/>
            </a:lvl1pPr>
          </a:lstStyle>
          <a:p>
            <a:r>
              <a:rPr lang="en-US"/>
              <a:t>Insert image from file by clicking on the icon</a:t>
            </a:r>
          </a:p>
        </p:txBody>
      </p:sp>
      <p:sp>
        <p:nvSpPr>
          <p:cNvPr id="8" name="Bildplatzhalter 7">
            <a:extLst>
              <a:ext uri="{FF2B5EF4-FFF2-40B4-BE49-F238E27FC236}">
                <a16:creationId xmlns:a16="http://schemas.microsoft.com/office/drawing/2014/main" id="{9AE4D0E1-24BE-4A9F-9B0C-319E32F754E8}"/>
              </a:ext>
            </a:extLst>
          </p:cNvPr>
          <p:cNvSpPr>
            <a:spLocks noGrp="1"/>
          </p:cNvSpPr>
          <p:nvPr>
            <p:ph type="pic" sz="quarter" idx="13" hasCustomPrompt="1"/>
          </p:nvPr>
        </p:nvSpPr>
        <p:spPr bwMode="gray">
          <a:xfrm>
            <a:off x="3586480" y="0"/>
            <a:ext cx="3586480" cy="6858000"/>
          </a:xfrm>
          <a:solidFill>
            <a:schemeClr val="bg1"/>
          </a:solidFill>
        </p:spPr>
        <p:txBody>
          <a:bodyPr/>
          <a:lstStyle>
            <a:lvl1pPr marL="0" indent="0" rtl="0">
              <a:buNone/>
              <a:defRPr/>
            </a:lvl1pPr>
          </a:lstStyle>
          <a:p>
            <a:r>
              <a:rPr lang="en-US"/>
              <a:t>Insert image from file by clicking on the icon</a:t>
            </a:r>
          </a:p>
        </p:txBody>
      </p:sp>
      <p:sp>
        <p:nvSpPr>
          <p:cNvPr id="14" name="Grafik 8">
            <a:extLst>
              <a:ext uri="{FF2B5EF4-FFF2-40B4-BE49-F238E27FC236}">
                <a16:creationId xmlns:a16="http://schemas.microsoft.com/office/drawing/2014/main" id="{179908B5-EFBF-44AE-B5F4-6524DE4D1D24}"/>
              </a:ext>
            </a:extLst>
          </p:cNvPr>
          <p:cNvSpPr/>
          <p:nvPr userDrawn="1"/>
        </p:nvSpPr>
        <p:spPr bwMode="gray">
          <a:xfrm>
            <a:off x="11045827" y="6153201"/>
            <a:ext cx="819275" cy="456659"/>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sz="2400" noProof="0"/>
          </a:p>
        </p:txBody>
      </p:sp>
      <p:sp>
        <p:nvSpPr>
          <p:cNvPr id="16" name="Textplatzhalter 15">
            <a:extLst>
              <a:ext uri="{FF2B5EF4-FFF2-40B4-BE49-F238E27FC236}">
                <a16:creationId xmlns:a16="http://schemas.microsoft.com/office/drawing/2014/main" id="{FAAA1064-7CA0-4E22-9F40-41A638ADFDB2}"/>
              </a:ext>
            </a:extLst>
          </p:cNvPr>
          <p:cNvSpPr>
            <a:spLocks noGrp="1"/>
          </p:cNvSpPr>
          <p:nvPr>
            <p:ph type="body" sz="quarter" idx="14" hasCustomPrompt="1"/>
          </p:nvPr>
        </p:nvSpPr>
        <p:spPr bwMode="gray">
          <a:xfrm>
            <a:off x="7579785" y="397811"/>
            <a:ext cx="4210049" cy="209139"/>
          </a:xfrm>
        </p:spPr>
        <p:txBody>
          <a:bodyPr>
            <a:noAutofit/>
          </a:bodyPr>
          <a:lstStyle>
            <a:lvl1pPr marL="0" indent="0" rtl="0">
              <a:buNone/>
              <a:defRPr sz="1333" cap="all" baseline="0">
                <a:solidFill>
                  <a:schemeClr val="bg1"/>
                </a:solidFill>
              </a:defRPr>
            </a:lvl1pPr>
          </a:lstStyle>
          <a:p>
            <a:pPr lvl="0"/>
            <a:r>
              <a:rPr lang="en-US"/>
              <a:t>Topic, Segoe UI, 10pt</a:t>
            </a:r>
          </a:p>
        </p:txBody>
      </p:sp>
      <p:sp>
        <p:nvSpPr>
          <p:cNvPr id="18" name="Textplatzhalter 17">
            <a:extLst>
              <a:ext uri="{FF2B5EF4-FFF2-40B4-BE49-F238E27FC236}">
                <a16:creationId xmlns:a16="http://schemas.microsoft.com/office/drawing/2014/main" id="{FE6E806F-FE68-4081-AE5C-2EB33C38C4F4}"/>
              </a:ext>
            </a:extLst>
          </p:cNvPr>
          <p:cNvSpPr>
            <a:spLocks noGrp="1"/>
          </p:cNvSpPr>
          <p:nvPr>
            <p:ph type="body" sz="quarter" idx="15" hasCustomPrompt="1"/>
          </p:nvPr>
        </p:nvSpPr>
        <p:spPr bwMode="gray">
          <a:xfrm>
            <a:off x="7579784" y="649194"/>
            <a:ext cx="4210051" cy="5178308"/>
          </a:xfrm>
        </p:spPr>
        <p:txBody>
          <a:bodyPr/>
          <a:lstStyle>
            <a:lvl1pPr marL="0" indent="0" rtl="0">
              <a:lnSpc>
                <a:spcPts val="6930"/>
              </a:lnSpc>
              <a:buNone/>
              <a:defRPr sz="6930" cap="all" baseline="0">
                <a:solidFill>
                  <a:schemeClr val="bg1"/>
                </a:solidFill>
              </a:defRPr>
            </a:lvl1pPr>
          </a:lstStyle>
          <a:p>
            <a:pPr lvl="0"/>
            <a:r>
              <a:rPr lang="en-US"/>
              <a:t>Sum Or Number</a:t>
            </a:r>
          </a:p>
        </p:txBody>
      </p:sp>
      <p:sp>
        <p:nvSpPr>
          <p:cNvPr id="4" name="Foliennummernplatzhalter 3">
            <a:extLst>
              <a:ext uri="{FF2B5EF4-FFF2-40B4-BE49-F238E27FC236}">
                <a16:creationId xmlns:a16="http://schemas.microsoft.com/office/drawing/2014/main" id="{7240EF66-897B-4BCE-8D84-2CEB6D04C659}"/>
              </a:ext>
            </a:extLst>
          </p:cNvPr>
          <p:cNvSpPr>
            <a:spLocks noGrp="1"/>
          </p:cNvSpPr>
          <p:nvPr>
            <p:ph type="sldNum" sz="quarter" idx="11"/>
          </p:nvPr>
        </p:nvSpPr>
        <p:spPr bwMode="gray"/>
        <p:txBody>
          <a:bodyPr/>
          <a:lstStyle>
            <a:lvl1pPr rtl="0">
              <a:defRPr>
                <a:solidFill>
                  <a:schemeClr val="bg1"/>
                </a:solidFill>
              </a:defRPr>
            </a:lvl1pPr>
          </a:lstStyle>
          <a:p>
            <a:fld id="{54413C03-D129-4B04-B289-283874789DC0}" type="slidenum">
              <a:rPr lang="en-US" smtClean="0"/>
              <a:pPr/>
              <a:t>‹#›</a:t>
            </a:fld>
            <a:endParaRPr lang="en-US"/>
          </a:p>
        </p:txBody>
      </p:sp>
    </p:spTree>
    <p:extLst>
      <p:ext uri="{BB962C8B-B14F-4D97-AF65-F5344CB8AC3E}">
        <p14:creationId xmlns:p14="http://schemas.microsoft.com/office/powerpoint/2010/main" val="202575100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 pictures + facts">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E891FA5F-078F-4117-A495-CF038903B84E}"/>
              </a:ext>
            </a:extLst>
          </p:cNvPr>
          <p:cNvGraphicFramePr>
            <a:graphicFrameLocks noChangeAspect="1"/>
          </p:cNvGraphicFramePr>
          <p:nvPr userDrawn="1">
            <p:custDataLst>
              <p:tags r:id="rId1"/>
            </p:custDataLst>
            <p:extLst>
              <p:ext uri="{D42A27DB-BD31-4B8C-83A1-F6EECF244321}">
                <p14:modId xmlns:p14="http://schemas.microsoft.com/office/powerpoint/2010/main" val="24277641"/>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2" name="Objekt 1" hidden="1">
                        <a:extLst>
                          <a:ext uri="{FF2B5EF4-FFF2-40B4-BE49-F238E27FC236}">
                            <a16:creationId xmlns:a16="http://schemas.microsoft.com/office/drawing/2014/main" id="{E891FA5F-078F-4117-A495-CF038903B84E}"/>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12" name="Rechteck 11">
            <a:extLst>
              <a:ext uri="{FF2B5EF4-FFF2-40B4-BE49-F238E27FC236}">
                <a16:creationId xmlns:a16="http://schemas.microsoft.com/office/drawing/2014/main" id="{7969D756-CEC2-4FF9-80B5-C0874EA7AC56}"/>
              </a:ext>
            </a:extLst>
          </p:cNvPr>
          <p:cNvSpPr/>
          <p:nvPr userDrawn="1"/>
        </p:nvSpPr>
        <p:spPr bwMode="gray">
          <a:xfrm>
            <a:off x="400054" y="3047061"/>
            <a:ext cx="2692399" cy="27804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sz="2400"/>
          </a:p>
        </p:txBody>
      </p:sp>
      <p:sp>
        <p:nvSpPr>
          <p:cNvPr id="11" name="Rechteck 10">
            <a:extLst>
              <a:ext uri="{FF2B5EF4-FFF2-40B4-BE49-F238E27FC236}">
                <a16:creationId xmlns:a16="http://schemas.microsoft.com/office/drawing/2014/main" id="{EDA71EEB-5E99-46AD-A947-C6E176BC18E0}"/>
              </a:ext>
            </a:extLst>
          </p:cNvPr>
          <p:cNvSpPr/>
          <p:nvPr userDrawn="1"/>
        </p:nvSpPr>
        <p:spPr bwMode="gray">
          <a:xfrm>
            <a:off x="3092451" y="397809"/>
            <a:ext cx="4070351" cy="20944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sz="2400"/>
          </a:p>
        </p:txBody>
      </p:sp>
      <p:sp>
        <p:nvSpPr>
          <p:cNvPr id="3" name="Fußzeilenplatzhalter 2">
            <a:extLst>
              <a:ext uri="{FF2B5EF4-FFF2-40B4-BE49-F238E27FC236}">
                <a16:creationId xmlns:a16="http://schemas.microsoft.com/office/drawing/2014/main" id="{EB95F812-C8DA-4443-B6FB-3D0F7B0BA0FA}"/>
              </a:ext>
            </a:extLst>
          </p:cNvPr>
          <p:cNvSpPr>
            <a:spLocks noGrp="1"/>
          </p:cNvSpPr>
          <p:nvPr>
            <p:ph type="ftr" sz="quarter" idx="10"/>
          </p:nvPr>
        </p:nvSpPr>
        <p:spPr bwMode="gray"/>
        <p:txBody>
          <a:bodyPr/>
          <a:lstStyle>
            <a:lvl1pPr rtl="0">
              <a:defRPr/>
            </a:lvl1pPr>
          </a:lstStyle>
          <a:p>
            <a:r>
              <a:rPr lang="en-US"/>
              <a:t>Presentation title</a:t>
            </a:r>
          </a:p>
        </p:txBody>
      </p:sp>
      <p:sp>
        <p:nvSpPr>
          <p:cNvPr id="4" name="Foliennummernplatzhalter 3">
            <a:extLst>
              <a:ext uri="{FF2B5EF4-FFF2-40B4-BE49-F238E27FC236}">
                <a16:creationId xmlns:a16="http://schemas.microsoft.com/office/drawing/2014/main" id="{0EE2CAEF-25CC-4015-9DE2-7AE7C2A71D80}"/>
              </a:ext>
            </a:extLst>
          </p:cNvPr>
          <p:cNvSpPr>
            <a:spLocks noGrp="1"/>
          </p:cNvSpPr>
          <p:nvPr>
            <p:ph type="sldNum" sz="quarter" idx="11"/>
          </p:nvPr>
        </p:nvSpPr>
        <p:spPr bwMode="gray"/>
        <p:txBody>
          <a:bodyPr/>
          <a:lstStyle>
            <a:lvl1pPr rtl="0">
              <a:defRPr/>
            </a:lvl1pPr>
          </a:lstStyle>
          <a:p>
            <a:fld id="{54413C03-D129-4B04-B289-283874789DC0}" type="slidenum">
              <a:rPr lang="en-US" smtClean="0"/>
              <a:pPr/>
              <a:t>‹#›</a:t>
            </a:fld>
            <a:endParaRPr lang="en-US"/>
          </a:p>
        </p:txBody>
      </p:sp>
      <p:sp>
        <p:nvSpPr>
          <p:cNvPr id="6" name="Bildplatzhalter 5">
            <a:extLst>
              <a:ext uri="{FF2B5EF4-FFF2-40B4-BE49-F238E27FC236}">
                <a16:creationId xmlns:a16="http://schemas.microsoft.com/office/drawing/2014/main" id="{996F566D-2A4A-4013-AA0B-632F665A661E}"/>
              </a:ext>
            </a:extLst>
          </p:cNvPr>
          <p:cNvSpPr>
            <a:spLocks noGrp="1"/>
          </p:cNvSpPr>
          <p:nvPr>
            <p:ph type="pic" sz="quarter" idx="12" hasCustomPrompt="1"/>
          </p:nvPr>
        </p:nvSpPr>
        <p:spPr bwMode="gray">
          <a:xfrm>
            <a:off x="400051" y="397809"/>
            <a:ext cx="2692397" cy="2649251"/>
          </a:xfrm>
        </p:spPr>
        <p:txBody>
          <a:bodyPr/>
          <a:lstStyle>
            <a:lvl1pPr marL="0" indent="0" rtl="0">
              <a:buNone/>
              <a:defRPr/>
            </a:lvl1pPr>
          </a:lstStyle>
          <a:p>
            <a:r>
              <a:rPr lang="en-US"/>
              <a:t>Insert image from file by clicking on the icon</a:t>
            </a:r>
          </a:p>
        </p:txBody>
      </p:sp>
      <p:sp>
        <p:nvSpPr>
          <p:cNvPr id="8" name="Bildplatzhalter 7">
            <a:extLst>
              <a:ext uri="{FF2B5EF4-FFF2-40B4-BE49-F238E27FC236}">
                <a16:creationId xmlns:a16="http://schemas.microsoft.com/office/drawing/2014/main" id="{69F2D387-9A87-4B98-80C0-8CD6B9184DF1}"/>
              </a:ext>
            </a:extLst>
          </p:cNvPr>
          <p:cNvSpPr>
            <a:spLocks noGrp="1"/>
          </p:cNvSpPr>
          <p:nvPr>
            <p:ph type="pic" sz="quarter" idx="13" hasCustomPrompt="1"/>
          </p:nvPr>
        </p:nvSpPr>
        <p:spPr bwMode="gray">
          <a:xfrm>
            <a:off x="3092451" y="2492221"/>
            <a:ext cx="4070349" cy="3335280"/>
          </a:xfrm>
        </p:spPr>
        <p:txBody>
          <a:bodyPr/>
          <a:lstStyle>
            <a:lvl1pPr marL="0" indent="0" rtl="0">
              <a:buNone/>
              <a:defRPr/>
            </a:lvl1pPr>
          </a:lstStyle>
          <a:p>
            <a:r>
              <a:rPr lang="en-US"/>
              <a:t>Insert image from file by clicking on the icon</a:t>
            </a:r>
          </a:p>
        </p:txBody>
      </p:sp>
      <p:sp>
        <p:nvSpPr>
          <p:cNvPr id="10" name="Bildplatzhalter 9">
            <a:extLst>
              <a:ext uri="{FF2B5EF4-FFF2-40B4-BE49-F238E27FC236}">
                <a16:creationId xmlns:a16="http://schemas.microsoft.com/office/drawing/2014/main" id="{20D74127-2F9F-4278-A92B-109CD06EFE79}"/>
              </a:ext>
            </a:extLst>
          </p:cNvPr>
          <p:cNvSpPr>
            <a:spLocks noGrp="1"/>
          </p:cNvSpPr>
          <p:nvPr>
            <p:ph type="pic" sz="quarter" idx="14" hasCustomPrompt="1"/>
          </p:nvPr>
        </p:nvSpPr>
        <p:spPr bwMode="gray">
          <a:xfrm>
            <a:off x="7162802" y="397809"/>
            <a:ext cx="4627033" cy="5429691"/>
          </a:xfrm>
        </p:spPr>
        <p:txBody>
          <a:bodyPr/>
          <a:lstStyle>
            <a:lvl1pPr marL="0" indent="0" rtl="0">
              <a:buNone/>
              <a:defRPr/>
            </a:lvl1pPr>
          </a:lstStyle>
          <a:p>
            <a:r>
              <a:rPr lang="en-US"/>
              <a:t>Insert image from file by clicking on the icon</a:t>
            </a:r>
          </a:p>
        </p:txBody>
      </p:sp>
      <p:sp>
        <p:nvSpPr>
          <p:cNvPr id="16" name="Textplatzhalter 15">
            <a:extLst>
              <a:ext uri="{FF2B5EF4-FFF2-40B4-BE49-F238E27FC236}">
                <a16:creationId xmlns:a16="http://schemas.microsoft.com/office/drawing/2014/main" id="{44EBAAAC-9B94-4A0A-859E-57BC1C5229EA}"/>
              </a:ext>
            </a:extLst>
          </p:cNvPr>
          <p:cNvSpPr>
            <a:spLocks noGrp="1"/>
          </p:cNvSpPr>
          <p:nvPr>
            <p:ph type="body" sz="quarter" idx="15" hasCustomPrompt="1"/>
          </p:nvPr>
        </p:nvSpPr>
        <p:spPr bwMode="gray">
          <a:xfrm>
            <a:off x="602509" y="3249137"/>
            <a:ext cx="2287483" cy="209139"/>
          </a:xfrm>
        </p:spPr>
        <p:txBody>
          <a:bodyPr>
            <a:noAutofit/>
          </a:bodyPr>
          <a:lstStyle>
            <a:lvl1pPr marL="0" indent="0" rtl="0">
              <a:buNone/>
              <a:defRPr sz="1333" cap="all" baseline="0">
                <a:solidFill>
                  <a:schemeClr val="accent1"/>
                </a:solidFill>
              </a:defRPr>
            </a:lvl1pPr>
          </a:lstStyle>
          <a:p>
            <a:pPr lvl="0"/>
            <a:r>
              <a:rPr lang="en-US"/>
              <a:t>Headline, 10pt</a:t>
            </a:r>
          </a:p>
        </p:txBody>
      </p:sp>
      <p:sp>
        <p:nvSpPr>
          <p:cNvPr id="18" name="Textplatzhalter 17">
            <a:extLst>
              <a:ext uri="{FF2B5EF4-FFF2-40B4-BE49-F238E27FC236}">
                <a16:creationId xmlns:a16="http://schemas.microsoft.com/office/drawing/2014/main" id="{F4CF401C-DE73-4E05-B8D1-DB50DE944C2E}"/>
              </a:ext>
            </a:extLst>
          </p:cNvPr>
          <p:cNvSpPr>
            <a:spLocks noGrp="1"/>
          </p:cNvSpPr>
          <p:nvPr>
            <p:ph type="body" sz="quarter" idx="16" hasCustomPrompt="1"/>
          </p:nvPr>
        </p:nvSpPr>
        <p:spPr bwMode="gray">
          <a:xfrm>
            <a:off x="602509" y="3654361"/>
            <a:ext cx="2287483" cy="2008092"/>
          </a:xfrm>
        </p:spPr>
        <p:txBody>
          <a:bodyPr/>
          <a:lstStyle>
            <a:lvl1pPr marL="215929" indent="-215929" rtl="0">
              <a:buFont typeface="Wingdings" panose="05000000000000000000" pitchFamily="2" charset="2"/>
              <a:buChar char="§"/>
              <a:defRPr sz="1333"/>
            </a:lvl1pPr>
            <a:lvl2pPr rtl="0">
              <a:defRPr sz="1333"/>
            </a:lvl2pPr>
          </a:lstStyle>
          <a:p>
            <a:pPr lvl="0"/>
            <a:r>
              <a:rPr lang="en-US"/>
              <a:t>First Level, Segoe UI, 10pt </a:t>
            </a:r>
          </a:p>
          <a:p>
            <a:pPr lvl="1"/>
            <a:r>
              <a:rPr lang="en-US"/>
              <a:t>Second Level</a:t>
            </a:r>
          </a:p>
        </p:txBody>
      </p:sp>
      <p:sp>
        <p:nvSpPr>
          <p:cNvPr id="20" name="Textplatzhalter 19">
            <a:extLst>
              <a:ext uri="{FF2B5EF4-FFF2-40B4-BE49-F238E27FC236}">
                <a16:creationId xmlns:a16="http://schemas.microsoft.com/office/drawing/2014/main" id="{CE3EC1BC-B6DD-43BD-AD6F-A77313948A24}"/>
              </a:ext>
            </a:extLst>
          </p:cNvPr>
          <p:cNvSpPr>
            <a:spLocks noGrp="1"/>
          </p:cNvSpPr>
          <p:nvPr>
            <p:ph type="body" sz="quarter" idx="17" hasCustomPrompt="1"/>
          </p:nvPr>
        </p:nvSpPr>
        <p:spPr bwMode="gray">
          <a:xfrm>
            <a:off x="3469165" y="761278"/>
            <a:ext cx="3316924" cy="1367473"/>
          </a:xfrm>
        </p:spPr>
        <p:txBody>
          <a:bodyPr anchor="ctr">
            <a:noAutofit/>
          </a:bodyPr>
          <a:lstStyle>
            <a:lvl1pPr marL="0" indent="0" rtl="0">
              <a:lnSpc>
                <a:spcPts val="5332"/>
              </a:lnSpc>
              <a:buNone/>
              <a:defRPr sz="5332" cap="all" baseline="0">
                <a:solidFill>
                  <a:schemeClr val="bg1"/>
                </a:solidFill>
              </a:defRPr>
            </a:lvl1pPr>
          </a:lstStyle>
          <a:p>
            <a:pPr lvl="0"/>
            <a:r>
              <a:rPr lang="en-US"/>
              <a:t>Sum/ Number</a:t>
            </a:r>
          </a:p>
        </p:txBody>
      </p:sp>
    </p:spTree>
    <p:extLst>
      <p:ext uri="{BB962C8B-B14F-4D97-AF65-F5344CB8AC3E}">
        <p14:creationId xmlns:p14="http://schemas.microsoft.com/office/powerpoint/2010/main" val="35690184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 pictures + 3 textboxes + title">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A22DC763-7C98-4BF7-8076-872F267E180F}"/>
              </a:ext>
            </a:extLst>
          </p:cNvPr>
          <p:cNvGraphicFramePr>
            <a:graphicFrameLocks noChangeAspect="1"/>
          </p:cNvGraphicFramePr>
          <p:nvPr userDrawn="1">
            <p:custDataLst>
              <p:tags r:id="rId1"/>
            </p:custDataLst>
            <p:extLst>
              <p:ext uri="{D42A27DB-BD31-4B8C-83A1-F6EECF244321}">
                <p14:modId xmlns:p14="http://schemas.microsoft.com/office/powerpoint/2010/main" val="4140042364"/>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2" name="Objekt 1" hidden="1">
                        <a:extLst>
                          <a:ext uri="{FF2B5EF4-FFF2-40B4-BE49-F238E27FC236}">
                            <a16:creationId xmlns:a16="http://schemas.microsoft.com/office/drawing/2014/main" id="{A22DC763-7C98-4BF7-8076-872F267E180F}"/>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11" name="Rechteck 10">
            <a:extLst>
              <a:ext uri="{FF2B5EF4-FFF2-40B4-BE49-F238E27FC236}">
                <a16:creationId xmlns:a16="http://schemas.microsoft.com/office/drawing/2014/main" id="{EDA71EEB-5E99-46AD-A947-C6E176BC18E0}"/>
              </a:ext>
            </a:extLst>
          </p:cNvPr>
          <p:cNvSpPr>
            <a:spLocks/>
          </p:cNvSpPr>
          <p:nvPr userDrawn="1"/>
        </p:nvSpPr>
        <p:spPr>
          <a:xfrm>
            <a:off x="4194407" y="1535375"/>
            <a:ext cx="3796800" cy="2029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sz="2400"/>
          </a:p>
        </p:txBody>
      </p:sp>
      <p:sp>
        <p:nvSpPr>
          <p:cNvPr id="14" name="Rechteck 13">
            <a:extLst>
              <a:ext uri="{FF2B5EF4-FFF2-40B4-BE49-F238E27FC236}">
                <a16:creationId xmlns:a16="http://schemas.microsoft.com/office/drawing/2014/main" id="{684D0BC2-2BEA-4984-8BCC-B42A4DD96ABE}"/>
              </a:ext>
            </a:extLst>
          </p:cNvPr>
          <p:cNvSpPr>
            <a:spLocks/>
          </p:cNvSpPr>
          <p:nvPr userDrawn="1"/>
        </p:nvSpPr>
        <p:spPr>
          <a:xfrm>
            <a:off x="7988772" y="3797823"/>
            <a:ext cx="3801061" cy="20296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sz="2400"/>
          </a:p>
        </p:txBody>
      </p:sp>
      <p:sp>
        <p:nvSpPr>
          <p:cNvPr id="12" name="Rechteck 11">
            <a:extLst>
              <a:ext uri="{FF2B5EF4-FFF2-40B4-BE49-F238E27FC236}">
                <a16:creationId xmlns:a16="http://schemas.microsoft.com/office/drawing/2014/main" id="{7969D756-CEC2-4FF9-80B5-C0874EA7AC56}"/>
              </a:ext>
            </a:extLst>
          </p:cNvPr>
          <p:cNvSpPr>
            <a:spLocks/>
          </p:cNvSpPr>
          <p:nvPr userDrawn="1"/>
        </p:nvSpPr>
        <p:spPr>
          <a:xfrm>
            <a:off x="400053" y="3797821"/>
            <a:ext cx="3794359" cy="20296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sz="2400"/>
          </a:p>
        </p:txBody>
      </p:sp>
      <p:sp>
        <p:nvSpPr>
          <p:cNvPr id="3" name="Fußzeilenplatzhalter 2">
            <a:extLst>
              <a:ext uri="{FF2B5EF4-FFF2-40B4-BE49-F238E27FC236}">
                <a16:creationId xmlns:a16="http://schemas.microsoft.com/office/drawing/2014/main" id="{EB95F812-C8DA-4443-B6FB-3D0F7B0BA0FA}"/>
              </a:ext>
            </a:extLst>
          </p:cNvPr>
          <p:cNvSpPr>
            <a:spLocks noGrp="1"/>
          </p:cNvSpPr>
          <p:nvPr>
            <p:ph type="ftr" sz="quarter" idx="10"/>
          </p:nvPr>
        </p:nvSpPr>
        <p:spPr/>
        <p:txBody>
          <a:bodyPr/>
          <a:lstStyle>
            <a:lvl1pPr rtl="0">
              <a:defRPr/>
            </a:lvl1pPr>
          </a:lstStyle>
          <a:p>
            <a:r>
              <a:rPr lang="en-US"/>
              <a:t>Presentation title</a:t>
            </a:r>
          </a:p>
        </p:txBody>
      </p:sp>
      <p:sp>
        <p:nvSpPr>
          <p:cNvPr id="4" name="Foliennummernplatzhalter 3">
            <a:extLst>
              <a:ext uri="{FF2B5EF4-FFF2-40B4-BE49-F238E27FC236}">
                <a16:creationId xmlns:a16="http://schemas.microsoft.com/office/drawing/2014/main" id="{0EE2CAEF-25CC-4015-9DE2-7AE7C2A71D80}"/>
              </a:ext>
            </a:extLst>
          </p:cNvPr>
          <p:cNvSpPr>
            <a:spLocks noGrp="1"/>
          </p:cNvSpPr>
          <p:nvPr>
            <p:ph type="sldNum" sz="quarter" idx="11"/>
          </p:nvPr>
        </p:nvSpPr>
        <p:spPr/>
        <p:txBody>
          <a:bodyPr/>
          <a:lstStyle>
            <a:lvl1pPr rtl="0">
              <a:defRPr/>
            </a:lvl1pPr>
          </a:lstStyle>
          <a:p>
            <a:fld id="{54413C03-D129-4B04-B289-283874789DC0}" type="slidenum">
              <a:rPr lang="en-US" smtClean="0"/>
              <a:pPr/>
              <a:t>‹#›</a:t>
            </a:fld>
            <a:endParaRPr lang="en-US"/>
          </a:p>
        </p:txBody>
      </p:sp>
      <p:sp>
        <p:nvSpPr>
          <p:cNvPr id="6" name="Bildplatzhalter 5">
            <a:extLst>
              <a:ext uri="{FF2B5EF4-FFF2-40B4-BE49-F238E27FC236}">
                <a16:creationId xmlns:a16="http://schemas.microsoft.com/office/drawing/2014/main" id="{996F566D-2A4A-4013-AA0B-632F665A661E}"/>
              </a:ext>
            </a:extLst>
          </p:cNvPr>
          <p:cNvSpPr>
            <a:spLocks noGrp="1"/>
          </p:cNvSpPr>
          <p:nvPr>
            <p:ph type="pic" sz="quarter" idx="12" hasCustomPrompt="1"/>
          </p:nvPr>
        </p:nvSpPr>
        <p:spPr>
          <a:xfrm>
            <a:off x="400049" y="1535376"/>
            <a:ext cx="3794360" cy="2262440"/>
          </a:xfrm>
        </p:spPr>
        <p:txBody>
          <a:bodyPr/>
          <a:lstStyle>
            <a:lvl1pPr marL="0" indent="0" rtl="0">
              <a:buNone/>
              <a:defRPr/>
            </a:lvl1pPr>
          </a:lstStyle>
          <a:p>
            <a:r>
              <a:rPr lang="en-US"/>
              <a:t>Insert image from file by clicking on the icon</a:t>
            </a:r>
          </a:p>
        </p:txBody>
      </p:sp>
      <p:sp>
        <p:nvSpPr>
          <p:cNvPr id="8" name="Bildplatzhalter 7">
            <a:extLst>
              <a:ext uri="{FF2B5EF4-FFF2-40B4-BE49-F238E27FC236}">
                <a16:creationId xmlns:a16="http://schemas.microsoft.com/office/drawing/2014/main" id="{69F2D387-9A87-4B98-80C0-8CD6B9184DF1}"/>
              </a:ext>
            </a:extLst>
          </p:cNvPr>
          <p:cNvSpPr>
            <a:spLocks noGrp="1"/>
          </p:cNvSpPr>
          <p:nvPr>
            <p:ph type="pic" sz="quarter" idx="13" hasCustomPrompt="1"/>
          </p:nvPr>
        </p:nvSpPr>
        <p:spPr>
          <a:xfrm>
            <a:off x="4194407" y="3565060"/>
            <a:ext cx="3796800" cy="2262440"/>
          </a:xfrm>
        </p:spPr>
        <p:txBody>
          <a:bodyPr/>
          <a:lstStyle>
            <a:lvl1pPr marL="0" indent="0" rtl="0">
              <a:buNone/>
              <a:defRPr/>
            </a:lvl1pPr>
          </a:lstStyle>
          <a:p>
            <a:r>
              <a:rPr lang="en-US"/>
              <a:t>Insert image from file by clicking on the icon</a:t>
            </a:r>
          </a:p>
        </p:txBody>
      </p:sp>
      <p:sp>
        <p:nvSpPr>
          <p:cNvPr id="10" name="Bildplatzhalter 9">
            <a:extLst>
              <a:ext uri="{FF2B5EF4-FFF2-40B4-BE49-F238E27FC236}">
                <a16:creationId xmlns:a16="http://schemas.microsoft.com/office/drawing/2014/main" id="{20D74127-2F9F-4278-A92B-109CD06EFE79}"/>
              </a:ext>
            </a:extLst>
          </p:cNvPr>
          <p:cNvSpPr>
            <a:spLocks noGrp="1"/>
          </p:cNvSpPr>
          <p:nvPr>
            <p:ph type="pic" sz="quarter" idx="14" hasCustomPrompt="1"/>
          </p:nvPr>
        </p:nvSpPr>
        <p:spPr>
          <a:xfrm>
            <a:off x="7990417" y="1535376"/>
            <a:ext cx="3799416" cy="2262440"/>
          </a:xfrm>
        </p:spPr>
        <p:txBody>
          <a:bodyPr/>
          <a:lstStyle>
            <a:lvl1pPr marL="0" indent="0" rtl="0">
              <a:buNone/>
              <a:defRPr/>
            </a:lvl1pPr>
          </a:lstStyle>
          <a:p>
            <a:r>
              <a:rPr lang="en-US"/>
              <a:t>Insert image from file by clicking on the icon</a:t>
            </a:r>
          </a:p>
        </p:txBody>
      </p:sp>
      <p:sp>
        <p:nvSpPr>
          <p:cNvPr id="18" name="Textplatzhalter 17">
            <a:extLst>
              <a:ext uri="{FF2B5EF4-FFF2-40B4-BE49-F238E27FC236}">
                <a16:creationId xmlns:a16="http://schemas.microsoft.com/office/drawing/2014/main" id="{F4CF401C-DE73-4E05-B8D1-DB50DE944C2E}"/>
              </a:ext>
            </a:extLst>
          </p:cNvPr>
          <p:cNvSpPr>
            <a:spLocks noGrp="1"/>
          </p:cNvSpPr>
          <p:nvPr>
            <p:ph type="body" sz="quarter" idx="16" hasCustomPrompt="1"/>
          </p:nvPr>
        </p:nvSpPr>
        <p:spPr>
          <a:xfrm>
            <a:off x="776172" y="4092370"/>
            <a:ext cx="3042120" cy="1475337"/>
          </a:xfrm>
        </p:spPr>
        <p:txBody>
          <a:bodyPr/>
          <a:lstStyle>
            <a:lvl1pPr marL="215929" indent="-215929" rtl="0">
              <a:buFont typeface="Wingdings" panose="05000000000000000000" pitchFamily="2" charset="2"/>
              <a:buChar char="§"/>
              <a:defRPr sz="1600"/>
            </a:lvl1pPr>
            <a:lvl2pPr rtl="0">
              <a:defRPr sz="1600"/>
            </a:lvl2pPr>
          </a:lstStyle>
          <a:p>
            <a:pPr lvl="0"/>
            <a:r>
              <a:rPr lang="en-US"/>
              <a:t>First Level, Segoe UI, 12pt </a:t>
            </a:r>
          </a:p>
          <a:p>
            <a:pPr lvl="1"/>
            <a:r>
              <a:rPr lang="en-US"/>
              <a:t>Second Level</a:t>
            </a:r>
          </a:p>
        </p:txBody>
      </p:sp>
      <p:sp>
        <p:nvSpPr>
          <p:cNvPr id="15" name="Textplatzhalter 14">
            <a:extLst>
              <a:ext uri="{FF2B5EF4-FFF2-40B4-BE49-F238E27FC236}">
                <a16:creationId xmlns:a16="http://schemas.microsoft.com/office/drawing/2014/main" id="{5F00088E-BD27-4075-9D51-FDAB7868F927}"/>
              </a:ext>
            </a:extLst>
          </p:cNvPr>
          <p:cNvSpPr>
            <a:spLocks noGrp="1"/>
          </p:cNvSpPr>
          <p:nvPr>
            <p:ph type="body" sz="quarter" idx="18" hasCustomPrompt="1"/>
          </p:nvPr>
        </p:nvSpPr>
        <p:spPr>
          <a:xfrm>
            <a:off x="4570328" y="1829925"/>
            <a:ext cx="3042528" cy="1476420"/>
          </a:xfrm>
        </p:spPr>
        <p:txBody>
          <a:bodyPr/>
          <a:lstStyle>
            <a:lvl1pPr marL="215929" indent="-215929" rtl="0">
              <a:buFont typeface="Wingdings" panose="05000000000000000000" pitchFamily="2" charset="2"/>
              <a:buChar char="§"/>
              <a:defRPr sz="1600"/>
            </a:lvl1pPr>
            <a:lvl2pPr rtl="0">
              <a:defRPr sz="1600"/>
            </a:lvl2pPr>
            <a:lvl3pPr>
              <a:defRPr sz="1333"/>
            </a:lvl3pPr>
            <a:lvl4pPr>
              <a:defRPr sz="1333"/>
            </a:lvl4pPr>
            <a:lvl5pPr>
              <a:defRPr sz="1333"/>
            </a:lvl5pPr>
          </a:lstStyle>
          <a:p>
            <a:pPr lvl="0"/>
            <a:r>
              <a:rPr lang="en-US"/>
              <a:t>First Level, Segoe UI, 12pt </a:t>
            </a:r>
          </a:p>
          <a:p>
            <a:pPr lvl="1"/>
            <a:r>
              <a:rPr lang="en-US"/>
              <a:t>Second Level</a:t>
            </a:r>
          </a:p>
        </p:txBody>
      </p:sp>
      <p:sp>
        <p:nvSpPr>
          <p:cNvPr id="22" name="Textplatzhalter 21">
            <a:extLst>
              <a:ext uri="{FF2B5EF4-FFF2-40B4-BE49-F238E27FC236}">
                <a16:creationId xmlns:a16="http://schemas.microsoft.com/office/drawing/2014/main" id="{095A11F8-0E42-4080-B86D-63341C6F3C2B}"/>
              </a:ext>
            </a:extLst>
          </p:cNvPr>
          <p:cNvSpPr>
            <a:spLocks noGrp="1"/>
          </p:cNvSpPr>
          <p:nvPr>
            <p:ph type="body" sz="quarter" idx="20" hasCustomPrompt="1"/>
          </p:nvPr>
        </p:nvSpPr>
        <p:spPr>
          <a:xfrm>
            <a:off x="8364688" y="4092371"/>
            <a:ext cx="3042528" cy="1478035"/>
          </a:xfrm>
        </p:spPr>
        <p:txBody>
          <a:bodyPr/>
          <a:lstStyle>
            <a:lvl1pPr marL="215929" indent="-215929" rtl="0">
              <a:buFont typeface="Wingdings" panose="05000000000000000000" pitchFamily="2" charset="2"/>
              <a:buChar char="§"/>
              <a:defRPr sz="1600"/>
            </a:lvl1pPr>
            <a:lvl2pPr rtl="0">
              <a:defRPr sz="1600"/>
            </a:lvl2pPr>
            <a:lvl3pPr>
              <a:defRPr sz="1333"/>
            </a:lvl3pPr>
            <a:lvl4pPr>
              <a:defRPr sz="1333"/>
            </a:lvl4pPr>
            <a:lvl5pPr>
              <a:defRPr sz="1333"/>
            </a:lvl5pPr>
          </a:lstStyle>
          <a:p>
            <a:pPr lvl="0"/>
            <a:r>
              <a:rPr lang="en-US"/>
              <a:t>First Level, Segoe UI, 12pt </a:t>
            </a:r>
          </a:p>
          <a:p>
            <a:pPr lvl="1"/>
            <a:r>
              <a:rPr lang="en-US"/>
              <a:t>Second Level</a:t>
            </a:r>
          </a:p>
        </p:txBody>
      </p:sp>
      <p:sp>
        <p:nvSpPr>
          <p:cNvPr id="5" name="Titel 4">
            <a:extLst>
              <a:ext uri="{FF2B5EF4-FFF2-40B4-BE49-F238E27FC236}">
                <a16:creationId xmlns:a16="http://schemas.microsoft.com/office/drawing/2014/main" id="{A6D664C7-0545-4A14-9DCB-BE8E2F69308D}"/>
              </a:ext>
            </a:extLst>
          </p:cNvPr>
          <p:cNvSpPr>
            <a:spLocks noGrp="1"/>
          </p:cNvSpPr>
          <p:nvPr>
            <p:ph type="title" hasCustomPrompt="1"/>
          </p:nvPr>
        </p:nvSpPr>
        <p:spPr/>
        <p:txBody>
          <a:bodyPr vert="horz"/>
          <a:lstStyle/>
          <a:p>
            <a:r>
              <a:rPr lang="en-US"/>
              <a:t>Slide Title, Segoe UI, 24pt</a:t>
            </a:r>
            <a:br>
              <a:rPr lang="en-US"/>
            </a:br>
            <a:r>
              <a:rPr lang="en-US"/>
              <a:t>Max. 2 Lines</a:t>
            </a:r>
          </a:p>
        </p:txBody>
      </p:sp>
    </p:spTree>
    <p:extLst>
      <p:ext uri="{BB962C8B-B14F-4D97-AF65-F5344CB8AC3E}">
        <p14:creationId xmlns:p14="http://schemas.microsoft.com/office/powerpoint/2010/main" val="1950908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50:50, Variation 2">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F921CF9-B57B-416A-9497-3C9E70F21345}"/>
              </a:ext>
            </a:extLst>
          </p:cNvPr>
          <p:cNvGraphicFramePr>
            <a:graphicFrameLocks noChangeAspect="1"/>
          </p:cNvGraphicFramePr>
          <p:nvPr userDrawn="1">
            <p:custDataLst>
              <p:tags r:id="rId1"/>
            </p:custDataLst>
            <p:extLst>
              <p:ext uri="{D42A27DB-BD31-4B8C-83A1-F6EECF244321}">
                <p14:modId xmlns:p14="http://schemas.microsoft.com/office/powerpoint/2010/main" val="3426093950"/>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5" name="Objekt 4" hidden="1">
                        <a:extLst>
                          <a:ext uri="{FF2B5EF4-FFF2-40B4-BE49-F238E27FC236}">
                            <a16:creationId xmlns:a16="http://schemas.microsoft.com/office/drawing/2014/main" id="{AF921CF9-B57B-416A-9497-3C9E70F21345}"/>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15" name="Bildplatzhalter 14">
            <a:extLst>
              <a:ext uri="{FF2B5EF4-FFF2-40B4-BE49-F238E27FC236}">
                <a16:creationId xmlns:a16="http://schemas.microsoft.com/office/drawing/2014/main" id="{E4E5A178-E5DB-4533-A3EA-5BA2796023F9}"/>
              </a:ext>
            </a:extLst>
          </p:cNvPr>
          <p:cNvSpPr>
            <a:spLocks noGrp="1"/>
          </p:cNvSpPr>
          <p:nvPr>
            <p:ph type="pic" sz="quarter" idx="10" hasCustomPrompt="1"/>
          </p:nvPr>
        </p:nvSpPr>
        <p:spPr bwMode="gray">
          <a:xfrm>
            <a:off x="0" y="0"/>
            <a:ext cx="6096000" cy="6858000"/>
          </a:xfrm>
          <a:solidFill>
            <a:schemeClr val="bg1"/>
          </a:solidFill>
        </p:spPr>
        <p:txBody>
          <a:bodyPr/>
          <a:lstStyle>
            <a:lvl1pPr marL="0" indent="0" rtl="0">
              <a:buNone/>
              <a:defRPr/>
            </a:lvl1pPr>
          </a:lstStyle>
          <a:p>
            <a:r>
              <a:rPr lang="en-US"/>
              <a:t>Insert image from file by clicking on the icon</a:t>
            </a:r>
          </a:p>
        </p:txBody>
      </p:sp>
      <p:sp>
        <p:nvSpPr>
          <p:cNvPr id="3" name="Subtitle 2"/>
          <p:cNvSpPr>
            <a:spLocks noGrp="1"/>
          </p:cNvSpPr>
          <p:nvPr>
            <p:ph type="subTitle" idx="1" hasCustomPrompt="1"/>
          </p:nvPr>
        </p:nvSpPr>
        <p:spPr bwMode="gray">
          <a:xfrm>
            <a:off x="6563362" y="3624275"/>
            <a:ext cx="2610268" cy="30244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1067" cap="all" baseline="0">
                <a:solidFill>
                  <a:schemeClr val="bg1"/>
                </a:solidFill>
              </a:defRPr>
            </a:lvl1pPr>
            <a:lvl2pPr marL="457051" indent="0" algn="ctr">
              <a:buNone/>
              <a:defRPr sz="2000"/>
            </a:lvl2pPr>
            <a:lvl3pPr marL="914102" indent="0" algn="ctr">
              <a:buNone/>
              <a:defRPr sz="1800"/>
            </a:lvl3pPr>
            <a:lvl4pPr marL="1371154" indent="0" algn="ctr">
              <a:buNone/>
              <a:defRPr sz="1600"/>
            </a:lvl4pPr>
            <a:lvl5pPr marL="1828206" indent="0" algn="ctr">
              <a:buNone/>
              <a:defRPr sz="1600"/>
            </a:lvl5pPr>
            <a:lvl6pPr marL="2285258" indent="0" algn="ctr">
              <a:buNone/>
              <a:defRPr sz="1600"/>
            </a:lvl6pPr>
            <a:lvl7pPr marL="2742309" indent="0" algn="ctr">
              <a:buNone/>
              <a:defRPr sz="1600"/>
            </a:lvl7pPr>
            <a:lvl8pPr marL="3199360" indent="0" algn="ctr">
              <a:buNone/>
              <a:defRPr sz="1600"/>
            </a:lvl8pPr>
            <a:lvl9pPr marL="3656411" indent="0" algn="ctr">
              <a:buNone/>
              <a:defRPr sz="1600"/>
            </a:lvl9pPr>
          </a:lstStyle>
          <a:p>
            <a:r>
              <a:rPr lang="en-US"/>
              <a:t>Name surname, TT Month YYYY</a:t>
            </a:r>
          </a:p>
        </p:txBody>
      </p:sp>
      <p:sp>
        <p:nvSpPr>
          <p:cNvPr id="2" name="Title 1"/>
          <p:cNvSpPr>
            <a:spLocks noGrp="1"/>
          </p:cNvSpPr>
          <p:nvPr>
            <p:ph type="ctrTitle" hasCustomPrompt="1"/>
          </p:nvPr>
        </p:nvSpPr>
        <p:spPr bwMode="gray">
          <a:xfrm>
            <a:off x="6563362" y="1055675"/>
            <a:ext cx="5226473" cy="2051211"/>
          </a:xfrm>
        </p:spPr>
        <p:txBody>
          <a:bodyPr vert="horz" wrap="square" anchor="t">
            <a:noAutofit/>
          </a:bodyPr>
          <a:lstStyle>
            <a:lvl1pPr algn="l" rtl="0">
              <a:lnSpc>
                <a:spcPts val="3999"/>
              </a:lnSpc>
              <a:defRPr sz="3999">
                <a:solidFill>
                  <a:schemeClr val="accent1"/>
                </a:solidFill>
              </a:defRPr>
            </a:lvl1pPr>
          </a:lstStyle>
          <a:p>
            <a:r>
              <a:rPr lang="en-US"/>
              <a:t>Presentation title, Segoe UI, 30pt, </a:t>
            </a:r>
            <a:br>
              <a:rPr lang="en-US"/>
            </a:br>
            <a:r>
              <a:rPr lang="en-US"/>
              <a:t>max. four lines</a:t>
            </a:r>
          </a:p>
        </p:txBody>
      </p:sp>
      <p:sp>
        <p:nvSpPr>
          <p:cNvPr id="12" name="Grafik 8">
            <a:extLst>
              <a:ext uri="{FF2B5EF4-FFF2-40B4-BE49-F238E27FC236}">
                <a16:creationId xmlns:a16="http://schemas.microsoft.com/office/drawing/2014/main" id="{48ABBCCE-4884-469A-AF5A-A775CB4FE839}"/>
              </a:ext>
            </a:extLst>
          </p:cNvPr>
          <p:cNvSpPr/>
          <p:nvPr userDrawn="1"/>
        </p:nvSpPr>
        <p:spPr bwMode="gray">
          <a:xfrm>
            <a:off x="10693402" y="5840016"/>
            <a:ext cx="1096433" cy="611145"/>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sz="2400"/>
          </a:p>
        </p:txBody>
      </p:sp>
    </p:spTree>
    <p:extLst>
      <p:ext uri="{BB962C8B-B14F-4D97-AF65-F5344CB8AC3E}">
        <p14:creationId xmlns:p14="http://schemas.microsoft.com/office/powerpoint/2010/main" val="206455702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 pictures + 2 textboxes + title">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86BEC144-9259-411C-8919-2BAF1C6F11CF}"/>
              </a:ext>
            </a:extLst>
          </p:cNvPr>
          <p:cNvGraphicFramePr>
            <a:graphicFrameLocks noChangeAspect="1"/>
          </p:cNvGraphicFramePr>
          <p:nvPr userDrawn="1">
            <p:custDataLst>
              <p:tags r:id="rId1"/>
            </p:custDataLst>
            <p:extLst>
              <p:ext uri="{D42A27DB-BD31-4B8C-83A1-F6EECF244321}">
                <p14:modId xmlns:p14="http://schemas.microsoft.com/office/powerpoint/2010/main" val="1997761198"/>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2" name="Objekt 1" hidden="1">
                        <a:extLst>
                          <a:ext uri="{FF2B5EF4-FFF2-40B4-BE49-F238E27FC236}">
                            <a16:creationId xmlns:a16="http://schemas.microsoft.com/office/drawing/2014/main" id="{86BEC144-9259-411C-8919-2BAF1C6F11CF}"/>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11" name="Rechteck 10">
            <a:extLst>
              <a:ext uri="{FF2B5EF4-FFF2-40B4-BE49-F238E27FC236}">
                <a16:creationId xmlns:a16="http://schemas.microsoft.com/office/drawing/2014/main" id="{EDA71EEB-5E99-46AD-A947-C6E176BC18E0}"/>
              </a:ext>
            </a:extLst>
          </p:cNvPr>
          <p:cNvSpPr>
            <a:spLocks/>
          </p:cNvSpPr>
          <p:nvPr userDrawn="1"/>
        </p:nvSpPr>
        <p:spPr>
          <a:xfrm>
            <a:off x="6103663" y="1535376"/>
            <a:ext cx="5686172" cy="20163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sz="2400"/>
          </a:p>
        </p:txBody>
      </p:sp>
      <p:sp>
        <p:nvSpPr>
          <p:cNvPr id="12" name="Rechteck 11">
            <a:extLst>
              <a:ext uri="{FF2B5EF4-FFF2-40B4-BE49-F238E27FC236}">
                <a16:creationId xmlns:a16="http://schemas.microsoft.com/office/drawing/2014/main" id="{7969D756-CEC2-4FF9-80B5-C0874EA7AC56}"/>
              </a:ext>
            </a:extLst>
          </p:cNvPr>
          <p:cNvSpPr>
            <a:spLocks/>
          </p:cNvSpPr>
          <p:nvPr userDrawn="1"/>
        </p:nvSpPr>
        <p:spPr>
          <a:xfrm>
            <a:off x="400054" y="3809869"/>
            <a:ext cx="5703609" cy="20176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sz="2400"/>
          </a:p>
        </p:txBody>
      </p:sp>
      <p:sp>
        <p:nvSpPr>
          <p:cNvPr id="3" name="Fußzeilenplatzhalter 2">
            <a:extLst>
              <a:ext uri="{FF2B5EF4-FFF2-40B4-BE49-F238E27FC236}">
                <a16:creationId xmlns:a16="http://schemas.microsoft.com/office/drawing/2014/main" id="{EB95F812-C8DA-4443-B6FB-3D0F7B0BA0FA}"/>
              </a:ext>
            </a:extLst>
          </p:cNvPr>
          <p:cNvSpPr>
            <a:spLocks noGrp="1"/>
          </p:cNvSpPr>
          <p:nvPr>
            <p:ph type="ftr" sz="quarter" idx="10"/>
          </p:nvPr>
        </p:nvSpPr>
        <p:spPr/>
        <p:txBody>
          <a:bodyPr/>
          <a:lstStyle>
            <a:lvl1pPr rtl="0">
              <a:defRPr/>
            </a:lvl1pPr>
          </a:lstStyle>
          <a:p>
            <a:r>
              <a:rPr lang="en-US"/>
              <a:t>Presentation title</a:t>
            </a:r>
          </a:p>
        </p:txBody>
      </p:sp>
      <p:sp>
        <p:nvSpPr>
          <p:cNvPr id="4" name="Foliennummernplatzhalter 3">
            <a:extLst>
              <a:ext uri="{FF2B5EF4-FFF2-40B4-BE49-F238E27FC236}">
                <a16:creationId xmlns:a16="http://schemas.microsoft.com/office/drawing/2014/main" id="{0EE2CAEF-25CC-4015-9DE2-7AE7C2A71D80}"/>
              </a:ext>
            </a:extLst>
          </p:cNvPr>
          <p:cNvSpPr>
            <a:spLocks noGrp="1"/>
          </p:cNvSpPr>
          <p:nvPr>
            <p:ph type="sldNum" sz="quarter" idx="11"/>
          </p:nvPr>
        </p:nvSpPr>
        <p:spPr/>
        <p:txBody>
          <a:bodyPr/>
          <a:lstStyle>
            <a:lvl1pPr rtl="0">
              <a:defRPr/>
            </a:lvl1pPr>
          </a:lstStyle>
          <a:p>
            <a:fld id="{54413C03-D129-4B04-B289-283874789DC0}" type="slidenum">
              <a:rPr lang="en-US" smtClean="0"/>
              <a:pPr/>
              <a:t>‹#›</a:t>
            </a:fld>
            <a:endParaRPr lang="en-US"/>
          </a:p>
        </p:txBody>
      </p:sp>
      <p:sp>
        <p:nvSpPr>
          <p:cNvPr id="6" name="Bildplatzhalter 5">
            <a:extLst>
              <a:ext uri="{FF2B5EF4-FFF2-40B4-BE49-F238E27FC236}">
                <a16:creationId xmlns:a16="http://schemas.microsoft.com/office/drawing/2014/main" id="{996F566D-2A4A-4013-AA0B-632F665A661E}"/>
              </a:ext>
            </a:extLst>
          </p:cNvPr>
          <p:cNvSpPr>
            <a:spLocks noGrp="1"/>
          </p:cNvSpPr>
          <p:nvPr>
            <p:ph type="pic" sz="quarter" idx="12" hasCustomPrompt="1"/>
          </p:nvPr>
        </p:nvSpPr>
        <p:spPr>
          <a:xfrm>
            <a:off x="400048" y="1535373"/>
            <a:ext cx="5703613" cy="2274497"/>
          </a:xfrm>
        </p:spPr>
        <p:txBody>
          <a:bodyPr/>
          <a:lstStyle>
            <a:lvl1pPr marL="0" indent="0" rtl="0">
              <a:buNone/>
              <a:defRPr/>
            </a:lvl1pPr>
          </a:lstStyle>
          <a:p>
            <a:r>
              <a:rPr lang="en-US"/>
              <a:t>Insert image from file by clicking on the icon</a:t>
            </a:r>
          </a:p>
        </p:txBody>
      </p:sp>
      <p:sp>
        <p:nvSpPr>
          <p:cNvPr id="8" name="Bildplatzhalter 7">
            <a:extLst>
              <a:ext uri="{FF2B5EF4-FFF2-40B4-BE49-F238E27FC236}">
                <a16:creationId xmlns:a16="http://schemas.microsoft.com/office/drawing/2014/main" id="{69F2D387-9A87-4B98-80C0-8CD6B9184DF1}"/>
              </a:ext>
            </a:extLst>
          </p:cNvPr>
          <p:cNvSpPr>
            <a:spLocks noGrp="1"/>
          </p:cNvSpPr>
          <p:nvPr>
            <p:ph type="pic" sz="quarter" idx="13" hasCustomPrompt="1"/>
          </p:nvPr>
        </p:nvSpPr>
        <p:spPr>
          <a:xfrm>
            <a:off x="6103663" y="3551729"/>
            <a:ext cx="5686172" cy="2275771"/>
          </a:xfrm>
        </p:spPr>
        <p:txBody>
          <a:bodyPr/>
          <a:lstStyle>
            <a:lvl1pPr marL="0" indent="0" rtl="0">
              <a:buNone/>
              <a:defRPr/>
            </a:lvl1pPr>
          </a:lstStyle>
          <a:p>
            <a:r>
              <a:rPr lang="en-US"/>
              <a:t>Insert image from file by clicking on the icon</a:t>
            </a:r>
          </a:p>
        </p:txBody>
      </p:sp>
      <p:sp>
        <p:nvSpPr>
          <p:cNvPr id="18" name="Textplatzhalter 17">
            <a:extLst>
              <a:ext uri="{FF2B5EF4-FFF2-40B4-BE49-F238E27FC236}">
                <a16:creationId xmlns:a16="http://schemas.microsoft.com/office/drawing/2014/main" id="{F4CF401C-DE73-4E05-B8D1-DB50DE944C2E}"/>
              </a:ext>
            </a:extLst>
          </p:cNvPr>
          <p:cNvSpPr>
            <a:spLocks noGrp="1"/>
          </p:cNvSpPr>
          <p:nvPr>
            <p:ph type="body" sz="quarter" idx="16" hasCustomPrompt="1"/>
          </p:nvPr>
        </p:nvSpPr>
        <p:spPr>
          <a:xfrm>
            <a:off x="776171" y="4114577"/>
            <a:ext cx="4942755" cy="1398164"/>
          </a:xfrm>
        </p:spPr>
        <p:txBody>
          <a:bodyPr/>
          <a:lstStyle>
            <a:lvl1pPr marL="215929" indent="-215929" rtl="0">
              <a:buFont typeface="Wingdings" panose="05000000000000000000" pitchFamily="2" charset="2"/>
              <a:buChar char="§"/>
              <a:defRPr sz="1600"/>
            </a:lvl1pPr>
            <a:lvl2pPr rtl="0">
              <a:defRPr sz="1600"/>
            </a:lvl2pPr>
          </a:lstStyle>
          <a:p>
            <a:pPr lvl="0"/>
            <a:r>
              <a:rPr lang="en-US"/>
              <a:t>First Level, Segoe UI, 12pt </a:t>
            </a:r>
          </a:p>
          <a:p>
            <a:pPr lvl="1"/>
            <a:r>
              <a:rPr lang="en-US"/>
              <a:t>Second Level</a:t>
            </a:r>
          </a:p>
        </p:txBody>
      </p:sp>
      <p:sp>
        <p:nvSpPr>
          <p:cNvPr id="15" name="Textplatzhalter 14">
            <a:extLst>
              <a:ext uri="{FF2B5EF4-FFF2-40B4-BE49-F238E27FC236}">
                <a16:creationId xmlns:a16="http://schemas.microsoft.com/office/drawing/2014/main" id="{5F00088E-BD27-4075-9D51-FDAB7868F927}"/>
              </a:ext>
            </a:extLst>
          </p:cNvPr>
          <p:cNvSpPr>
            <a:spLocks noGrp="1"/>
          </p:cNvSpPr>
          <p:nvPr>
            <p:ph type="body" sz="quarter" idx="18" hasCustomPrompt="1"/>
          </p:nvPr>
        </p:nvSpPr>
        <p:spPr>
          <a:xfrm>
            <a:off x="6468045" y="1840081"/>
            <a:ext cx="4944000" cy="1397419"/>
          </a:xfrm>
        </p:spPr>
        <p:txBody>
          <a:bodyPr/>
          <a:lstStyle>
            <a:lvl1pPr marL="215929" indent="-215929" rtl="0">
              <a:buFont typeface="Wingdings" panose="05000000000000000000" pitchFamily="2" charset="2"/>
              <a:buChar char="§"/>
              <a:defRPr sz="1600"/>
            </a:lvl1pPr>
            <a:lvl2pPr rtl="0">
              <a:defRPr sz="1600"/>
            </a:lvl2pPr>
            <a:lvl3pPr>
              <a:defRPr sz="1333"/>
            </a:lvl3pPr>
            <a:lvl4pPr>
              <a:defRPr sz="1333"/>
            </a:lvl4pPr>
            <a:lvl5pPr>
              <a:defRPr sz="1333"/>
            </a:lvl5pPr>
          </a:lstStyle>
          <a:p>
            <a:pPr lvl="0"/>
            <a:r>
              <a:rPr lang="en-US"/>
              <a:t>First Level, Segoe UI, 12pt </a:t>
            </a:r>
          </a:p>
          <a:p>
            <a:pPr lvl="1"/>
            <a:r>
              <a:rPr lang="en-US"/>
              <a:t>Second Level</a:t>
            </a:r>
          </a:p>
        </p:txBody>
      </p:sp>
      <p:sp>
        <p:nvSpPr>
          <p:cNvPr id="10" name="Titel 9">
            <a:extLst>
              <a:ext uri="{FF2B5EF4-FFF2-40B4-BE49-F238E27FC236}">
                <a16:creationId xmlns:a16="http://schemas.microsoft.com/office/drawing/2014/main" id="{E947B689-263C-46D8-BD1A-F32003D467FF}"/>
              </a:ext>
            </a:extLst>
          </p:cNvPr>
          <p:cNvSpPr>
            <a:spLocks noGrp="1"/>
          </p:cNvSpPr>
          <p:nvPr>
            <p:ph type="title" hasCustomPrompt="1"/>
          </p:nvPr>
        </p:nvSpPr>
        <p:spPr/>
        <p:txBody>
          <a:bodyPr vert="horz"/>
          <a:lstStyle/>
          <a:p>
            <a:r>
              <a:rPr lang="en-US"/>
              <a:t>Slide Title, Segoe UI, 24pt</a:t>
            </a:r>
            <a:br>
              <a:rPr lang="en-US"/>
            </a:br>
            <a:r>
              <a:rPr lang="en-US"/>
              <a:t>Max. 2 Lines</a:t>
            </a:r>
          </a:p>
        </p:txBody>
      </p:sp>
    </p:spTree>
    <p:extLst>
      <p:ext uri="{BB962C8B-B14F-4D97-AF65-F5344CB8AC3E}">
        <p14:creationId xmlns:p14="http://schemas.microsoft.com/office/powerpoint/2010/main" val="970165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 pictures + 3 textboxes">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A22DC763-7C98-4BF7-8076-872F267E180F}"/>
              </a:ext>
            </a:extLst>
          </p:cNvPr>
          <p:cNvGraphicFramePr>
            <a:graphicFrameLocks noChangeAspect="1"/>
          </p:cNvGraphicFramePr>
          <p:nvPr userDrawn="1">
            <p:custDataLst>
              <p:tags r:id="rId1"/>
            </p:custDataLst>
            <p:extLst>
              <p:ext uri="{D42A27DB-BD31-4B8C-83A1-F6EECF244321}">
                <p14:modId xmlns:p14="http://schemas.microsoft.com/office/powerpoint/2010/main" val="1131775307"/>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2" name="Objekt 1" hidden="1">
                        <a:extLst>
                          <a:ext uri="{FF2B5EF4-FFF2-40B4-BE49-F238E27FC236}">
                            <a16:creationId xmlns:a16="http://schemas.microsoft.com/office/drawing/2014/main" id="{A22DC763-7C98-4BF7-8076-872F267E180F}"/>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11" name="Rechteck 10">
            <a:extLst>
              <a:ext uri="{FF2B5EF4-FFF2-40B4-BE49-F238E27FC236}">
                <a16:creationId xmlns:a16="http://schemas.microsoft.com/office/drawing/2014/main" id="{EDA71EEB-5E99-46AD-A947-C6E176BC18E0}"/>
              </a:ext>
            </a:extLst>
          </p:cNvPr>
          <p:cNvSpPr>
            <a:spLocks/>
          </p:cNvSpPr>
          <p:nvPr userDrawn="1"/>
        </p:nvSpPr>
        <p:spPr>
          <a:xfrm>
            <a:off x="4194407" y="397807"/>
            <a:ext cx="3796800" cy="25582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sz="2400"/>
          </a:p>
        </p:txBody>
      </p:sp>
      <p:sp>
        <p:nvSpPr>
          <p:cNvPr id="14" name="Rechteck 13">
            <a:extLst>
              <a:ext uri="{FF2B5EF4-FFF2-40B4-BE49-F238E27FC236}">
                <a16:creationId xmlns:a16="http://schemas.microsoft.com/office/drawing/2014/main" id="{684D0BC2-2BEA-4984-8BCC-B42A4DD96ABE}"/>
              </a:ext>
            </a:extLst>
          </p:cNvPr>
          <p:cNvSpPr>
            <a:spLocks/>
          </p:cNvSpPr>
          <p:nvPr userDrawn="1"/>
        </p:nvSpPr>
        <p:spPr>
          <a:xfrm>
            <a:off x="7988772" y="3319931"/>
            <a:ext cx="3801061" cy="25075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sz="2400"/>
          </a:p>
        </p:txBody>
      </p:sp>
      <p:sp>
        <p:nvSpPr>
          <p:cNvPr id="12" name="Rechteck 11">
            <a:extLst>
              <a:ext uri="{FF2B5EF4-FFF2-40B4-BE49-F238E27FC236}">
                <a16:creationId xmlns:a16="http://schemas.microsoft.com/office/drawing/2014/main" id="{7969D756-CEC2-4FF9-80B5-C0874EA7AC56}"/>
              </a:ext>
            </a:extLst>
          </p:cNvPr>
          <p:cNvSpPr>
            <a:spLocks/>
          </p:cNvSpPr>
          <p:nvPr userDrawn="1"/>
        </p:nvSpPr>
        <p:spPr>
          <a:xfrm>
            <a:off x="400053" y="3319931"/>
            <a:ext cx="3794359" cy="25075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sz="2400"/>
          </a:p>
        </p:txBody>
      </p:sp>
      <p:sp>
        <p:nvSpPr>
          <p:cNvPr id="3" name="Fußzeilenplatzhalter 2">
            <a:extLst>
              <a:ext uri="{FF2B5EF4-FFF2-40B4-BE49-F238E27FC236}">
                <a16:creationId xmlns:a16="http://schemas.microsoft.com/office/drawing/2014/main" id="{EB95F812-C8DA-4443-B6FB-3D0F7B0BA0FA}"/>
              </a:ext>
            </a:extLst>
          </p:cNvPr>
          <p:cNvSpPr>
            <a:spLocks noGrp="1"/>
          </p:cNvSpPr>
          <p:nvPr>
            <p:ph type="ftr" sz="quarter" idx="10"/>
          </p:nvPr>
        </p:nvSpPr>
        <p:spPr/>
        <p:txBody>
          <a:bodyPr/>
          <a:lstStyle>
            <a:lvl1pPr rtl="0">
              <a:defRPr/>
            </a:lvl1pPr>
          </a:lstStyle>
          <a:p>
            <a:r>
              <a:rPr lang="en-US"/>
              <a:t>Presentation title</a:t>
            </a:r>
          </a:p>
        </p:txBody>
      </p:sp>
      <p:sp>
        <p:nvSpPr>
          <p:cNvPr id="4" name="Foliennummernplatzhalter 3">
            <a:extLst>
              <a:ext uri="{FF2B5EF4-FFF2-40B4-BE49-F238E27FC236}">
                <a16:creationId xmlns:a16="http://schemas.microsoft.com/office/drawing/2014/main" id="{0EE2CAEF-25CC-4015-9DE2-7AE7C2A71D80}"/>
              </a:ext>
            </a:extLst>
          </p:cNvPr>
          <p:cNvSpPr>
            <a:spLocks noGrp="1"/>
          </p:cNvSpPr>
          <p:nvPr>
            <p:ph type="sldNum" sz="quarter" idx="11"/>
          </p:nvPr>
        </p:nvSpPr>
        <p:spPr/>
        <p:txBody>
          <a:bodyPr/>
          <a:lstStyle>
            <a:lvl1pPr rtl="0">
              <a:defRPr/>
            </a:lvl1pPr>
          </a:lstStyle>
          <a:p>
            <a:fld id="{54413C03-D129-4B04-B289-283874789DC0}" type="slidenum">
              <a:rPr lang="en-US" smtClean="0"/>
              <a:pPr/>
              <a:t>‹#›</a:t>
            </a:fld>
            <a:endParaRPr lang="en-US"/>
          </a:p>
        </p:txBody>
      </p:sp>
      <p:sp>
        <p:nvSpPr>
          <p:cNvPr id="6" name="Bildplatzhalter 5">
            <a:extLst>
              <a:ext uri="{FF2B5EF4-FFF2-40B4-BE49-F238E27FC236}">
                <a16:creationId xmlns:a16="http://schemas.microsoft.com/office/drawing/2014/main" id="{996F566D-2A4A-4013-AA0B-632F665A661E}"/>
              </a:ext>
            </a:extLst>
          </p:cNvPr>
          <p:cNvSpPr>
            <a:spLocks noGrp="1"/>
          </p:cNvSpPr>
          <p:nvPr>
            <p:ph type="pic" sz="quarter" idx="12" hasCustomPrompt="1"/>
          </p:nvPr>
        </p:nvSpPr>
        <p:spPr>
          <a:xfrm>
            <a:off x="400049" y="397811"/>
            <a:ext cx="3794360" cy="2922120"/>
          </a:xfrm>
        </p:spPr>
        <p:txBody>
          <a:bodyPr/>
          <a:lstStyle>
            <a:lvl1pPr marL="0" indent="0" rtl="0">
              <a:buNone/>
              <a:defRPr/>
            </a:lvl1pPr>
          </a:lstStyle>
          <a:p>
            <a:r>
              <a:rPr lang="en-US"/>
              <a:t>Insert image from file by clicking on the icon</a:t>
            </a:r>
          </a:p>
        </p:txBody>
      </p:sp>
      <p:sp>
        <p:nvSpPr>
          <p:cNvPr id="8" name="Bildplatzhalter 7">
            <a:extLst>
              <a:ext uri="{FF2B5EF4-FFF2-40B4-BE49-F238E27FC236}">
                <a16:creationId xmlns:a16="http://schemas.microsoft.com/office/drawing/2014/main" id="{69F2D387-9A87-4B98-80C0-8CD6B9184DF1}"/>
              </a:ext>
            </a:extLst>
          </p:cNvPr>
          <p:cNvSpPr>
            <a:spLocks noGrp="1"/>
          </p:cNvSpPr>
          <p:nvPr>
            <p:ph type="pic" sz="quarter" idx="13" hasCustomPrompt="1"/>
          </p:nvPr>
        </p:nvSpPr>
        <p:spPr>
          <a:xfrm>
            <a:off x="4194407" y="2956100"/>
            <a:ext cx="3796800" cy="2871400"/>
          </a:xfrm>
        </p:spPr>
        <p:txBody>
          <a:bodyPr/>
          <a:lstStyle>
            <a:lvl1pPr marL="0" indent="0" rtl="0">
              <a:buNone/>
              <a:defRPr/>
            </a:lvl1pPr>
          </a:lstStyle>
          <a:p>
            <a:r>
              <a:rPr lang="en-US"/>
              <a:t>Insert image from file by clicking on the icon</a:t>
            </a:r>
          </a:p>
        </p:txBody>
      </p:sp>
      <p:sp>
        <p:nvSpPr>
          <p:cNvPr id="10" name="Bildplatzhalter 9">
            <a:extLst>
              <a:ext uri="{FF2B5EF4-FFF2-40B4-BE49-F238E27FC236}">
                <a16:creationId xmlns:a16="http://schemas.microsoft.com/office/drawing/2014/main" id="{20D74127-2F9F-4278-A92B-109CD06EFE79}"/>
              </a:ext>
            </a:extLst>
          </p:cNvPr>
          <p:cNvSpPr>
            <a:spLocks noGrp="1"/>
          </p:cNvSpPr>
          <p:nvPr>
            <p:ph type="pic" sz="quarter" idx="14" hasCustomPrompt="1"/>
          </p:nvPr>
        </p:nvSpPr>
        <p:spPr>
          <a:xfrm>
            <a:off x="7990417" y="397812"/>
            <a:ext cx="3799416" cy="2922120"/>
          </a:xfrm>
        </p:spPr>
        <p:txBody>
          <a:bodyPr/>
          <a:lstStyle>
            <a:lvl1pPr marL="0" indent="0" rtl="0">
              <a:buNone/>
              <a:defRPr/>
            </a:lvl1pPr>
          </a:lstStyle>
          <a:p>
            <a:r>
              <a:rPr lang="en-US"/>
              <a:t>Insert image from file by clicking on the icon</a:t>
            </a:r>
          </a:p>
        </p:txBody>
      </p:sp>
      <p:sp>
        <p:nvSpPr>
          <p:cNvPr id="16" name="Textplatzhalter 15">
            <a:extLst>
              <a:ext uri="{FF2B5EF4-FFF2-40B4-BE49-F238E27FC236}">
                <a16:creationId xmlns:a16="http://schemas.microsoft.com/office/drawing/2014/main" id="{44EBAAAC-9B94-4A0A-859E-57BC1C5229EA}"/>
              </a:ext>
            </a:extLst>
          </p:cNvPr>
          <p:cNvSpPr>
            <a:spLocks noGrp="1"/>
          </p:cNvSpPr>
          <p:nvPr>
            <p:ph type="body" sz="quarter" idx="15" hasCustomPrompt="1"/>
          </p:nvPr>
        </p:nvSpPr>
        <p:spPr>
          <a:xfrm>
            <a:off x="776173" y="3621620"/>
            <a:ext cx="3042120" cy="664592"/>
          </a:xfrm>
        </p:spPr>
        <p:txBody>
          <a:bodyPr>
            <a:noAutofit/>
          </a:bodyPr>
          <a:lstStyle>
            <a:lvl1pPr marL="0" indent="0" rtl="0">
              <a:lnSpc>
                <a:spcPct val="90000"/>
              </a:lnSpc>
              <a:buNone/>
              <a:defRPr sz="2399" cap="all" baseline="0">
                <a:solidFill>
                  <a:schemeClr val="accent1"/>
                </a:solidFill>
              </a:defRPr>
            </a:lvl1pPr>
          </a:lstStyle>
          <a:p>
            <a:pPr lvl="0"/>
            <a:r>
              <a:rPr lang="en-US"/>
              <a:t>Headline, Segoe UI, 18pt</a:t>
            </a:r>
          </a:p>
        </p:txBody>
      </p:sp>
      <p:sp>
        <p:nvSpPr>
          <p:cNvPr id="18" name="Textplatzhalter 17">
            <a:extLst>
              <a:ext uri="{FF2B5EF4-FFF2-40B4-BE49-F238E27FC236}">
                <a16:creationId xmlns:a16="http://schemas.microsoft.com/office/drawing/2014/main" id="{F4CF401C-DE73-4E05-B8D1-DB50DE944C2E}"/>
              </a:ext>
            </a:extLst>
          </p:cNvPr>
          <p:cNvSpPr>
            <a:spLocks noGrp="1"/>
          </p:cNvSpPr>
          <p:nvPr>
            <p:ph type="body" sz="quarter" idx="16" hasCustomPrompt="1"/>
          </p:nvPr>
        </p:nvSpPr>
        <p:spPr>
          <a:xfrm>
            <a:off x="776172" y="4401309"/>
            <a:ext cx="3042120" cy="1045311"/>
          </a:xfrm>
        </p:spPr>
        <p:txBody>
          <a:bodyPr/>
          <a:lstStyle>
            <a:lvl1pPr marL="215929" indent="-215929" rtl="0">
              <a:buFont typeface="Wingdings" panose="05000000000000000000" pitchFamily="2" charset="2"/>
              <a:buChar char="§"/>
              <a:defRPr sz="1333"/>
            </a:lvl1pPr>
            <a:lvl2pPr rtl="0">
              <a:defRPr sz="1333"/>
            </a:lvl2pPr>
          </a:lstStyle>
          <a:p>
            <a:pPr lvl="0"/>
            <a:r>
              <a:rPr lang="en-US"/>
              <a:t>First Level, Segoe UI, 10pt </a:t>
            </a:r>
          </a:p>
          <a:p>
            <a:pPr lvl="1"/>
            <a:r>
              <a:rPr lang="en-US"/>
              <a:t>Second Level</a:t>
            </a:r>
          </a:p>
        </p:txBody>
      </p:sp>
      <p:sp>
        <p:nvSpPr>
          <p:cNvPr id="9" name="Textplatzhalter 8">
            <a:extLst>
              <a:ext uri="{FF2B5EF4-FFF2-40B4-BE49-F238E27FC236}">
                <a16:creationId xmlns:a16="http://schemas.microsoft.com/office/drawing/2014/main" id="{60F7FBCD-4838-4858-9B02-5770B636AC3D}"/>
              </a:ext>
            </a:extLst>
          </p:cNvPr>
          <p:cNvSpPr>
            <a:spLocks noGrp="1"/>
          </p:cNvSpPr>
          <p:nvPr>
            <p:ph type="body" sz="quarter" idx="17" hasCustomPrompt="1"/>
          </p:nvPr>
        </p:nvSpPr>
        <p:spPr>
          <a:xfrm>
            <a:off x="4570328" y="735900"/>
            <a:ext cx="3042528" cy="666995"/>
          </a:xfrm>
        </p:spPr>
        <p:txBody>
          <a:bodyPr/>
          <a:lstStyle>
            <a:lvl1pPr marL="0" indent="0" rtl="0">
              <a:lnSpc>
                <a:spcPct val="90000"/>
              </a:lnSpc>
              <a:buNone/>
              <a:defRPr sz="2399" cap="all" baseline="0">
                <a:solidFill>
                  <a:schemeClr val="accent1"/>
                </a:solidFill>
              </a:defRPr>
            </a:lvl1pPr>
          </a:lstStyle>
          <a:p>
            <a:pPr lvl="0"/>
            <a:r>
              <a:rPr lang="en-US"/>
              <a:t>Headline, Segoe UI, 18pt</a:t>
            </a:r>
          </a:p>
        </p:txBody>
      </p:sp>
      <p:sp>
        <p:nvSpPr>
          <p:cNvPr id="15" name="Textplatzhalter 14">
            <a:extLst>
              <a:ext uri="{FF2B5EF4-FFF2-40B4-BE49-F238E27FC236}">
                <a16:creationId xmlns:a16="http://schemas.microsoft.com/office/drawing/2014/main" id="{5F00088E-BD27-4075-9D51-FDAB7868F927}"/>
              </a:ext>
            </a:extLst>
          </p:cNvPr>
          <p:cNvSpPr>
            <a:spLocks noGrp="1"/>
          </p:cNvSpPr>
          <p:nvPr>
            <p:ph type="body" sz="quarter" idx="18" hasCustomPrompt="1"/>
          </p:nvPr>
        </p:nvSpPr>
        <p:spPr>
          <a:xfrm>
            <a:off x="4570328" y="1498724"/>
            <a:ext cx="3042528" cy="1046077"/>
          </a:xfrm>
        </p:spPr>
        <p:txBody>
          <a:bodyPr/>
          <a:lstStyle>
            <a:lvl1pPr marL="215929" indent="-215929" rtl="0">
              <a:buFont typeface="Wingdings" panose="05000000000000000000" pitchFamily="2" charset="2"/>
              <a:buChar char="§"/>
              <a:defRPr sz="1333"/>
            </a:lvl1pPr>
            <a:lvl2pPr rtl="0">
              <a:defRPr sz="1333"/>
            </a:lvl2pPr>
            <a:lvl3pPr>
              <a:defRPr sz="1333"/>
            </a:lvl3pPr>
            <a:lvl4pPr>
              <a:defRPr sz="1333"/>
            </a:lvl4pPr>
            <a:lvl5pPr>
              <a:defRPr sz="1333"/>
            </a:lvl5pPr>
          </a:lstStyle>
          <a:p>
            <a:pPr lvl="0"/>
            <a:r>
              <a:rPr lang="en-US"/>
              <a:t>First Level, Segoe UI, 10pt </a:t>
            </a:r>
          </a:p>
          <a:p>
            <a:pPr lvl="1"/>
            <a:r>
              <a:rPr lang="en-US"/>
              <a:t>Second Level</a:t>
            </a:r>
          </a:p>
        </p:txBody>
      </p:sp>
      <p:sp>
        <p:nvSpPr>
          <p:cNvPr id="19" name="Textplatzhalter 18">
            <a:extLst>
              <a:ext uri="{FF2B5EF4-FFF2-40B4-BE49-F238E27FC236}">
                <a16:creationId xmlns:a16="http://schemas.microsoft.com/office/drawing/2014/main" id="{34410347-E07E-4B83-8D69-8A994CBA34B7}"/>
              </a:ext>
            </a:extLst>
          </p:cNvPr>
          <p:cNvSpPr>
            <a:spLocks noGrp="1"/>
          </p:cNvSpPr>
          <p:nvPr>
            <p:ph type="body" sz="quarter" idx="19" hasCustomPrompt="1"/>
          </p:nvPr>
        </p:nvSpPr>
        <p:spPr>
          <a:xfrm>
            <a:off x="8364688" y="3621620"/>
            <a:ext cx="3042528" cy="666995"/>
          </a:xfrm>
        </p:spPr>
        <p:txBody>
          <a:bodyPr/>
          <a:lstStyle>
            <a:lvl1pPr marL="0" indent="0" rtl="0">
              <a:lnSpc>
                <a:spcPct val="90000"/>
              </a:lnSpc>
              <a:buNone/>
              <a:defRPr sz="2399" cap="all" baseline="0">
                <a:solidFill>
                  <a:schemeClr val="accent1"/>
                </a:solidFill>
              </a:defRPr>
            </a:lvl1pPr>
          </a:lstStyle>
          <a:p>
            <a:pPr lvl="0"/>
            <a:r>
              <a:rPr lang="en-US"/>
              <a:t>Headline, Segoe UI, 18pt</a:t>
            </a:r>
          </a:p>
        </p:txBody>
      </p:sp>
      <p:sp>
        <p:nvSpPr>
          <p:cNvPr id="22" name="Textplatzhalter 21">
            <a:extLst>
              <a:ext uri="{FF2B5EF4-FFF2-40B4-BE49-F238E27FC236}">
                <a16:creationId xmlns:a16="http://schemas.microsoft.com/office/drawing/2014/main" id="{095A11F8-0E42-4080-B86D-63341C6F3C2B}"/>
              </a:ext>
            </a:extLst>
          </p:cNvPr>
          <p:cNvSpPr>
            <a:spLocks noGrp="1"/>
          </p:cNvSpPr>
          <p:nvPr>
            <p:ph type="body" sz="quarter" idx="20" hasCustomPrompt="1"/>
          </p:nvPr>
        </p:nvSpPr>
        <p:spPr>
          <a:xfrm>
            <a:off x="8364688" y="4399398"/>
            <a:ext cx="3042528" cy="1047221"/>
          </a:xfrm>
        </p:spPr>
        <p:txBody>
          <a:bodyPr/>
          <a:lstStyle>
            <a:lvl1pPr marL="215929" indent="-215929" rtl="0">
              <a:buFont typeface="Wingdings" panose="05000000000000000000" pitchFamily="2" charset="2"/>
              <a:buChar char="§"/>
              <a:defRPr sz="1333"/>
            </a:lvl1pPr>
            <a:lvl2pPr rtl="0">
              <a:defRPr sz="1333"/>
            </a:lvl2pPr>
            <a:lvl3pPr>
              <a:defRPr sz="1333"/>
            </a:lvl3pPr>
            <a:lvl4pPr>
              <a:defRPr sz="1333"/>
            </a:lvl4pPr>
            <a:lvl5pPr>
              <a:defRPr sz="1333"/>
            </a:lvl5pPr>
          </a:lstStyle>
          <a:p>
            <a:pPr lvl="0"/>
            <a:r>
              <a:rPr lang="en-US"/>
              <a:t>First Level, Segoe UI, 10pt </a:t>
            </a:r>
          </a:p>
          <a:p>
            <a:pPr lvl="1"/>
            <a:r>
              <a:rPr lang="en-US"/>
              <a:t>Second Level</a:t>
            </a:r>
          </a:p>
        </p:txBody>
      </p:sp>
    </p:spTree>
    <p:extLst>
      <p:ext uri="{BB962C8B-B14F-4D97-AF65-F5344CB8AC3E}">
        <p14:creationId xmlns:p14="http://schemas.microsoft.com/office/powerpoint/2010/main" val="304228230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 pictures + 2 textboxes">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86BEC144-9259-411C-8919-2BAF1C6F11CF}"/>
              </a:ext>
            </a:extLst>
          </p:cNvPr>
          <p:cNvGraphicFramePr>
            <a:graphicFrameLocks noChangeAspect="1"/>
          </p:cNvGraphicFramePr>
          <p:nvPr userDrawn="1">
            <p:custDataLst>
              <p:tags r:id="rId1"/>
            </p:custDataLst>
            <p:extLst>
              <p:ext uri="{D42A27DB-BD31-4B8C-83A1-F6EECF244321}">
                <p14:modId xmlns:p14="http://schemas.microsoft.com/office/powerpoint/2010/main" val="3954905057"/>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2" name="Objekt 1" hidden="1">
                        <a:extLst>
                          <a:ext uri="{FF2B5EF4-FFF2-40B4-BE49-F238E27FC236}">
                            <a16:creationId xmlns:a16="http://schemas.microsoft.com/office/drawing/2014/main" id="{86BEC144-9259-411C-8919-2BAF1C6F11CF}"/>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11" name="Rechteck 10">
            <a:extLst>
              <a:ext uri="{FF2B5EF4-FFF2-40B4-BE49-F238E27FC236}">
                <a16:creationId xmlns:a16="http://schemas.microsoft.com/office/drawing/2014/main" id="{EDA71EEB-5E99-46AD-A947-C6E176BC18E0}"/>
              </a:ext>
            </a:extLst>
          </p:cNvPr>
          <p:cNvSpPr>
            <a:spLocks/>
          </p:cNvSpPr>
          <p:nvPr userDrawn="1"/>
        </p:nvSpPr>
        <p:spPr>
          <a:xfrm>
            <a:off x="6103663" y="397807"/>
            <a:ext cx="5686172" cy="24439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sz="2400"/>
          </a:p>
        </p:txBody>
      </p:sp>
      <p:sp>
        <p:nvSpPr>
          <p:cNvPr id="12" name="Rechteck 11">
            <a:extLst>
              <a:ext uri="{FF2B5EF4-FFF2-40B4-BE49-F238E27FC236}">
                <a16:creationId xmlns:a16="http://schemas.microsoft.com/office/drawing/2014/main" id="{7969D756-CEC2-4FF9-80B5-C0874EA7AC56}"/>
              </a:ext>
            </a:extLst>
          </p:cNvPr>
          <p:cNvSpPr>
            <a:spLocks/>
          </p:cNvSpPr>
          <p:nvPr userDrawn="1"/>
        </p:nvSpPr>
        <p:spPr>
          <a:xfrm>
            <a:off x="400054" y="3383508"/>
            <a:ext cx="5703609" cy="24439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sz="2400"/>
          </a:p>
        </p:txBody>
      </p:sp>
      <p:sp>
        <p:nvSpPr>
          <p:cNvPr id="3" name="Fußzeilenplatzhalter 2">
            <a:extLst>
              <a:ext uri="{FF2B5EF4-FFF2-40B4-BE49-F238E27FC236}">
                <a16:creationId xmlns:a16="http://schemas.microsoft.com/office/drawing/2014/main" id="{EB95F812-C8DA-4443-B6FB-3D0F7B0BA0FA}"/>
              </a:ext>
            </a:extLst>
          </p:cNvPr>
          <p:cNvSpPr>
            <a:spLocks noGrp="1"/>
          </p:cNvSpPr>
          <p:nvPr>
            <p:ph type="ftr" sz="quarter" idx="10"/>
          </p:nvPr>
        </p:nvSpPr>
        <p:spPr/>
        <p:txBody>
          <a:bodyPr/>
          <a:lstStyle>
            <a:lvl1pPr rtl="0">
              <a:defRPr/>
            </a:lvl1pPr>
          </a:lstStyle>
          <a:p>
            <a:r>
              <a:rPr lang="en-US"/>
              <a:t>Presentation title</a:t>
            </a:r>
          </a:p>
        </p:txBody>
      </p:sp>
      <p:sp>
        <p:nvSpPr>
          <p:cNvPr id="4" name="Foliennummernplatzhalter 3">
            <a:extLst>
              <a:ext uri="{FF2B5EF4-FFF2-40B4-BE49-F238E27FC236}">
                <a16:creationId xmlns:a16="http://schemas.microsoft.com/office/drawing/2014/main" id="{0EE2CAEF-25CC-4015-9DE2-7AE7C2A71D80}"/>
              </a:ext>
            </a:extLst>
          </p:cNvPr>
          <p:cNvSpPr>
            <a:spLocks noGrp="1"/>
          </p:cNvSpPr>
          <p:nvPr>
            <p:ph type="sldNum" sz="quarter" idx="11"/>
          </p:nvPr>
        </p:nvSpPr>
        <p:spPr/>
        <p:txBody>
          <a:bodyPr/>
          <a:lstStyle>
            <a:lvl1pPr rtl="0">
              <a:defRPr/>
            </a:lvl1pPr>
          </a:lstStyle>
          <a:p>
            <a:fld id="{54413C03-D129-4B04-B289-283874789DC0}" type="slidenum">
              <a:rPr lang="en-US" smtClean="0"/>
              <a:pPr/>
              <a:t>‹#›</a:t>
            </a:fld>
            <a:endParaRPr lang="en-US"/>
          </a:p>
        </p:txBody>
      </p:sp>
      <p:sp>
        <p:nvSpPr>
          <p:cNvPr id="6" name="Bildplatzhalter 5">
            <a:extLst>
              <a:ext uri="{FF2B5EF4-FFF2-40B4-BE49-F238E27FC236}">
                <a16:creationId xmlns:a16="http://schemas.microsoft.com/office/drawing/2014/main" id="{996F566D-2A4A-4013-AA0B-632F665A661E}"/>
              </a:ext>
            </a:extLst>
          </p:cNvPr>
          <p:cNvSpPr>
            <a:spLocks noGrp="1"/>
          </p:cNvSpPr>
          <p:nvPr>
            <p:ph type="pic" sz="quarter" idx="12" hasCustomPrompt="1"/>
          </p:nvPr>
        </p:nvSpPr>
        <p:spPr>
          <a:xfrm>
            <a:off x="400048" y="397809"/>
            <a:ext cx="5703613" cy="2985699"/>
          </a:xfrm>
        </p:spPr>
        <p:txBody>
          <a:bodyPr/>
          <a:lstStyle>
            <a:lvl1pPr marL="0" indent="0" rtl="0">
              <a:buNone/>
              <a:defRPr/>
            </a:lvl1pPr>
          </a:lstStyle>
          <a:p>
            <a:r>
              <a:rPr lang="en-US"/>
              <a:t>Insert image from file by clicking on the icon</a:t>
            </a:r>
          </a:p>
        </p:txBody>
      </p:sp>
      <p:sp>
        <p:nvSpPr>
          <p:cNvPr id="8" name="Bildplatzhalter 7">
            <a:extLst>
              <a:ext uri="{FF2B5EF4-FFF2-40B4-BE49-F238E27FC236}">
                <a16:creationId xmlns:a16="http://schemas.microsoft.com/office/drawing/2014/main" id="{69F2D387-9A87-4B98-80C0-8CD6B9184DF1}"/>
              </a:ext>
            </a:extLst>
          </p:cNvPr>
          <p:cNvSpPr>
            <a:spLocks noGrp="1"/>
          </p:cNvSpPr>
          <p:nvPr>
            <p:ph type="pic" sz="quarter" idx="13" hasCustomPrompt="1"/>
          </p:nvPr>
        </p:nvSpPr>
        <p:spPr>
          <a:xfrm>
            <a:off x="6103663" y="2841801"/>
            <a:ext cx="5686172" cy="2985699"/>
          </a:xfrm>
        </p:spPr>
        <p:txBody>
          <a:bodyPr/>
          <a:lstStyle>
            <a:lvl1pPr marL="0" indent="0" rtl="0">
              <a:buNone/>
              <a:defRPr/>
            </a:lvl1pPr>
          </a:lstStyle>
          <a:p>
            <a:r>
              <a:rPr lang="en-US"/>
              <a:t>Insert image from file by clicking on the icon</a:t>
            </a:r>
          </a:p>
        </p:txBody>
      </p:sp>
      <p:sp>
        <p:nvSpPr>
          <p:cNvPr id="16" name="Textplatzhalter 15">
            <a:extLst>
              <a:ext uri="{FF2B5EF4-FFF2-40B4-BE49-F238E27FC236}">
                <a16:creationId xmlns:a16="http://schemas.microsoft.com/office/drawing/2014/main" id="{44EBAAAC-9B94-4A0A-859E-57BC1C5229EA}"/>
              </a:ext>
            </a:extLst>
          </p:cNvPr>
          <p:cNvSpPr>
            <a:spLocks noGrp="1"/>
          </p:cNvSpPr>
          <p:nvPr>
            <p:ph type="body" sz="quarter" idx="15" hasCustomPrompt="1"/>
          </p:nvPr>
        </p:nvSpPr>
        <p:spPr>
          <a:xfrm>
            <a:off x="776171" y="3742241"/>
            <a:ext cx="4942755" cy="332296"/>
          </a:xfrm>
        </p:spPr>
        <p:txBody>
          <a:bodyPr>
            <a:noAutofit/>
          </a:bodyPr>
          <a:lstStyle>
            <a:lvl1pPr marL="0" indent="0" rtl="0">
              <a:lnSpc>
                <a:spcPct val="90000"/>
              </a:lnSpc>
              <a:buNone/>
              <a:defRPr sz="2399" cap="all" baseline="0">
                <a:solidFill>
                  <a:schemeClr val="accent1"/>
                </a:solidFill>
              </a:defRPr>
            </a:lvl1pPr>
          </a:lstStyle>
          <a:p>
            <a:pPr lvl="0"/>
            <a:r>
              <a:rPr lang="en-US"/>
              <a:t>Headline, Segoe UI, 18pt</a:t>
            </a:r>
          </a:p>
        </p:txBody>
      </p:sp>
      <p:sp>
        <p:nvSpPr>
          <p:cNvPr id="18" name="Textplatzhalter 17">
            <a:extLst>
              <a:ext uri="{FF2B5EF4-FFF2-40B4-BE49-F238E27FC236}">
                <a16:creationId xmlns:a16="http://schemas.microsoft.com/office/drawing/2014/main" id="{F4CF401C-DE73-4E05-B8D1-DB50DE944C2E}"/>
              </a:ext>
            </a:extLst>
          </p:cNvPr>
          <p:cNvSpPr>
            <a:spLocks noGrp="1"/>
          </p:cNvSpPr>
          <p:nvPr>
            <p:ph type="body" sz="quarter" idx="16" hasCustomPrompt="1"/>
          </p:nvPr>
        </p:nvSpPr>
        <p:spPr>
          <a:xfrm>
            <a:off x="776171" y="4204527"/>
            <a:ext cx="4942755" cy="1267485"/>
          </a:xfrm>
        </p:spPr>
        <p:txBody>
          <a:bodyPr/>
          <a:lstStyle>
            <a:lvl1pPr marL="215929" indent="-215929" rtl="0">
              <a:buFont typeface="Wingdings" panose="05000000000000000000" pitchFamily="2" charset="2"/>
              <a:buChar char="§"/>
              <a:defRPr sz="1333"/>
            </a:lvl1pPr>
            <a:lvl2pPr rtl="0">
              <a:defRPr sz="1333"/>
            </a:lvl2pPr>
          </a:lstStyle>
          <a:p>
            <a:pPr lvl="0"/>
            <a:r>
              <a:rPr lang="en-US"/>
              <a:t>First Level, Segoe UI, 10pt </a:t>
            </a:r>
          </a:p>
          <a:p>
            <a:pPr lvl="1"/>
            <a:r>
              <a:rPr lang="en-US"/>
              <a:t>Second Level</a:t>
            </a:r>
          </a:p>
        </p:txBody>
      </p:sp>
      <p:sp>
        <p:nvSpPr>
          <p:cNvPr id="9" name="Textplatzhalter 8">
            <a:extLst>
              <a:ext uri="{FF2B5EF4-FFF2-40B4-BE49-F238E27FC236}">
                <a16:creationId xmlns:a16="http://schemas.microsoft.com/office/drawing/2014/main" id="{60F7FBCD-4838-4858-9B02-5770B636AC3D}"/>
              </a:ext>
            </a:extLst>
          </p:cNvPr>
          <p:cNvSpPr>
            <a:spLocks noGrp="1"/>
          </p:cNvSpPr>
          <p:nvPr>
            <p:ph type="body" sz="quarter" idx="17" hasCustomPrompt="1"/>
          </p:nvPr>
        </p:nvSpPr>
        <p:spPr>
          <a:xfrm>
            <a:off x="6468045" y="808667"/>
            <a:ext cx="4944000" cy="332296"/>
          </a:xfrm>
        </p:spPr>
        <p:txBody>
          <a:bodyPr>
            <a:noAutofit/>
          </a:bodyPr>
          <a:lstStyle>
            <a:lvl1pPr marL="0" indent="0" rtl="0">
              <a:lnSpc>
                <a:spcPct val="90000"/>
              </a:lnSpc>
              <a:buNone/>
              <a:defRPr sz="2399" cap="all" baseline="0">
                <a:solidFill>
                  <a:schemeClr val="accent1"/>
                </a:solidFill>
              </a:defRPr>
            </a:lvl1pPr>
          </a:lstStyle>
          <a:p>
            <a:pPr lvl="0"/>
            <a:r>
              <a:rPr lang="en-US"/>
              <a:t>Headline, Segoe UI, 18pt</a:t>
            </a:r>
          </a:p>
        </p:txBody>
      </p:sp>
      <p:sp>
        <p:nvSpPr>
          <p:cNvPr id="15" name="Textplatzhalter 14">
            <a:extLst>
              <a:ext uri="{FF2B5EF4-FFF2-40B4-BE49-F238E27FC236}">
                <a16:creationId xmlns:a16="http://schemas.microsoft.com/office/drawing/2014/main" id="{5F00088E-BD27-4075-9D51-FDAB7868F927}"/>
              </a:ext>
            </a:extLst>
          </p:cNvPr>
          <p:cNvSpPr>
            <a:spLocks noGrp="1"/>
          </p:cNvSpPr>
          <p:nvPr>
            <p:ph type="body" sz="quarter" idx="18" hasCustomPrompt="1"/>
          </p:nvPr>
        </p:nvSpPr>
        <p:spPr>
          <a:xfrm>
            <a:off x="6468045" y="1258005"/>
            <a:ext cx="4944000" cy="1266809"/>
          </a:xfrm>
        </p:spPr>
        <p:txBody>
          <a:bodyPr/>
          <a:lstStyle>
            <a:lvl1pPr marL="215929" indent="-215929" rtl="0">
              <a:buFont typeface="Wingdings" panose="05000000000000000000" pitchFamily="2" charset="2"/>
              <a:buChar char="§"/>
              <a:defRPr sz="1333"/>
            </a:lvl1pPr>
            <a:lvl2pPr rtl="0">
              <a:defRPr sz="1333"/>
            </a:lvl2pPr>
            <a:lvl3pPr>
              <a:defRPr sz="1333"/>
            </a:lvl3pPr>
            <a:lvl4pPr>
              <a:defRPr sz="1333"/>
            </a:lvl4pPr>
            <a:lvl5pPr>
              <a:defRPr sz="1333"/>
            </a:lvl5pPr>
          </a:lstStyle>
          <a:p>
            <a:pPr lvl="0"/>
            <a:r>
              <a:rPr lang="en-US"/>
              <a:t>First Level, Segoe UI, 10pt </a:t>
            </a:r>
          </a:p>
          <a:p>
            <a:pPr lvl="1"/>
            <a:r>
              <a:rPr lang="en-US"/>
              <a:t>Second Level</a:t>
            </a:r>
          </a:p>
        </p:txBody>
      </p:sp>
    </p:spTree>
    <p:extLst>
      <p:ext uri="{BB962C8B-B14F-4D97-AF65-F5344CB8AC3E}">
        <p14:creationId xmlns:p14="http://schemas.microsoft.com/office/powerpoint/2010/main" val="3256714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Quote, re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6A633ECB-07AD-44A7-8EF2-1B6401B444EE}"/>
              </a:ext>
            </a:extLst>
          </p:cNvPr>
          <p:cNvGraphicFramePr>
            <a:graphicFrameLocks noChangeAspect="1"/>
          </p:cNvGraphicFramePr>
          <p:nvPr userDrawn="1">
            <p:custDataLst>
              <p:tags r:id="rId1"/>
            </p:custDataLst>
            <p:extLst>
              <p:ext uri="{D42A27DB-BD31-4B8C-83A1-F6EECF244321}">
                <p14:modId xmlns:p14="http://schemas.microsoft.com/office/powerpoint/2010/main" val="3596054141"/>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9" name="Objekt 8" hidden="1">
                        <a:extLst>
                          <a:ext uri="{FF2B5EF4-FFF2-40B4-BE49-F238E27FC236}">
                            <a16:creationId xmlns:a16="http://schemas.microsoft.com/office/drawing/2014/main" id="{6A633ECB-07AD-44A7-8EF2-1B6401B444EE}"/>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noProof="0"/>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bg1"/>
                </a:solidFill>
              </a:defRPr>
            </a:lvl1pPr>
          </a:lstStyle>
          <a:p>
            <a:r>
              <a:rPr lang="en-US" noProof="0"/>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bg1"/>
                </a:solidFill>
              </a:defRPr>
            </a:lvl1pPr>
          </a:lstStyle>
          <a:p>
            <a:fld id="{54413C03-D129-4B04-B289-283874789DC0}" type="slidenum">
              <a:rPr lang="en-US" noProof="0" smtClean="0"/>
              <a:pPr/>
              <a:t>‹#›</a:t>
            </a:fld>
            <a:endParaRPr lang="en-US" noProof="0"/>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11045827" y="6153201"/>
            <a:ext cx="819275" cy="456659"/>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sz="2400" noProof="0"/>
          </a:p>
        </p:txBody>
      </p:sp>
      <p:sp>
        <p:nvSpPr>
          <p:cNvPr id="8" name="Textplatzhalter 7">
            <a:extLst>
              <a:ext uri="{FF2B5EF4-FFF2-40B4-BE49-F238E27FC236}">
                <a16:creationId xmlns:a16="http://schemas.microsoft.com/office/drawing/2014/main" id="{ABE4E586-88CE-494B-9DF4-3093DED30381}"/>
              </a:ext>
            </a:extLst>
          </p:cNvPr>
          <p:cNvSpPr>
            <a:spLocks noGrp="1"/>
          </p:cNvSpPr>
          <p:nvPr>
            <p:ph type="body" sz="quarter" idx="12" hasCustomPrompt="1"/>
          </p:nvPr>
        </p:nvSpPr>
        <p:spPr bwMode="gray">
          <a:xfrm>
            <a:off x="400051" y="4987022"/>
            <a:ext cx="11386607" cy="251017"/>
          </a:xfrm>
        </p:spPr>
        <p:txBody>
          <a:bodyPr>
            <a:noAutofit/>
          </a:bodyPr>
          <a:lstStyle>
            <a:lvl1pPr marL="0" indent="0" rtl="0">
              <a:buNone/>
              <a:defRPr cap="all" baseline="0">
                <a:solidFill>
                  <a:schemeClr val="bg1"/>
                </a:solidFill>
              </a:defRPr>
            </a:lvl1pPr>
          </a:lstStyle>
          <a:p>
            <a:pPr lvl="0"/>
            <a:r>
              <a:rPr lang="en-US" noProof="0"/>
              <a:t>AutHor, Segoe UI, 12pt</a:t>
            </a:r>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403227" y="698707"/>
            <a:ext cx="11386607" cy="4102421"/>
          </a:xfrm>
        </p:spPr>
        <p:txBody>
          <a:bodyPr vert="horz">
            <a:noAutofit/>
          </a:bodyPr>
          <a:lstStyle>
            <a:lvl1pPr rtl="0">
              <a:lnSpc>
                <a:spcPts val="5332"/>
              </a:lnSpc>
              <a:defRPr sz="5332">
                <a:solidFill>
                  <a:schemeClr val="bg1"/>
                </a:solidFill>
              </a:defRPr>
            </a:lvl1pPr>
          </a:lstStyle>
          <a:p>
            <a:r>
              <a:rPr lang="en-US" noProof="0"/>
              <a:t>Quote, </a:t>
            </a:r>
            <a:br>
              <a:rPr lang="en-US" noProof="0"/>
            </a:br>
            <a:r>
              <a:rPr lang="en-US" noProof="0"/>
              <a:t>Segoe UI, 40pt, </a:t>
            </a:r>
            <a:br>
              <a:rPr lang="en-US" noProof="0"/>
            </a:br>
            <a:r>
              <a:rPr lang="en-US" noProof="0"/>
              <a:t>max. 6 Lines</a:t>
            </a:r>
          </a:p>
        </p:txBody>
      </p:sp>
    </p:spTree>
    <p:extLst>
      <p:ext uri="{BB962C8B-B14F-4D97-AF65-F5344CB8AC3E}">
        <p14:creationId xmlns:p14="http://schemas.microsoft.com/office/powerpoint/2010/main" val="72606523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Quote, Variation 1">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6A633ECB-07AD-44A7-8EF2-1B6401B444EE}"/>
              </a:ext>
            </a:extLst>
          </p:cNvPr>
          <p:cNvGraphicFramePr>
            <a:graphicFrameLocks noChangeAspect="1"/>
          </p:cNvGraphicFramePr>
          <p:nvPr userDrawn="1">
            <p:custDataLst>
              <p:tags r:id="rId1"/>
            </p:custDataLst>
            <p:extLst>
              <p:ext uri="{D42A27DB-BD31-4B8C-83A1-F6EECF244321}">
                <p14:modId xmlns:p14="http://schemas.microsoft.com/office/powerpoint/2010/main" val="2250587007"/>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9" name="Objekt 8" hidden="1">
                        <a:extLst>
                          <a:ext uri="{FF2B5EF4-FFF2-40B4-BE49-F238E27FC236}">
                            <a16:creationId xmlns:a16="http://schemas.microsoft.com/office/drawing/2014/main" id="{6A633ECB-07AD-44A7-8EF2-1B6401B444EE}"/>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accent1"/>
                </a:solidFill>
              </a:defRPr>
            </a:lvl1pPr>
          </a:lstStyle>
          <a:p>
            <a:r>
              <a:rPr lang="en-US"/>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accent1"/>
                </a:solidFill>
              </a:defRPr>
            </a:lvl1pPr>
          </a:lstStyle>
          <a:p>
            <a:fld id="{54413C03-D129-4B04-B289-283874789DC0}" type="slidenum">
              <a:rPr lang="en-US" smtClean="0"/>
              <a:pPr/>
              <a:t>‹#›</a:t>
            </a:fld>
            <a:endParaRPr lang="en-US"/>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11045827" y="6153201"/>
            <a:ext cx="819275" cy="456659"/>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sz="2400" noProof="0"/>
          </a:p>
        </p:txBody>
      </p:sp>
      <p:sp>
        <p:nvSpPr>
          <p:cNvPr id="8" name="Textplatzhalter 7">
            <a:extLst>
              <a:ext uri="{FF2B5EF4-FFF2-40B4-BE49-F238E27FC236}">
                <a16:creationId xmlns:a16="http://schemas.microsoft.com/office/drawing/2014/main" id="{ABE4E586-88CE-494B-9DF4-3093DED30381}"/>
              </a:ext>
            </a:extLst>
          </p:cNvPr>
          <p:cNvSpPr>
            <a:spLocks noGrp="1"/>
          </p:cNvSpPr>
          <p:nvPr>
            <p:ph type="body" sz="quarter" idx="12" hasCustomPrompt="1"/>
          </p:nvPr>
        </p:nvSpPr>
        <p:spPr bwMode="gray">
          <a:xfrm>
            <a:off x="400051" y="4987022"/>
            <a:ext cx="11386607" cy="251017"/>
          </a:xfrm>
        </p:spPr>
        <p:txBody>
          <a:bodyPr>
            <a:noAutofit/>
          </a:bodyPr>
          <a:lstStyle>
            <a:lvl1pPr marL="0" indent="0" rtl="0">
              <a:buNone/>
              <a:defRPr cap="all" baseline="0">
                <a:solidFill>
                  <a:schemeClr val="accent1"/>
                </a:solidFill>
              </a:defRPr>
            </a:lvl1pPr>
          </a:lstStyle>
          <a:p>
            <a:pPr lvl="0"/>
            <a:r>
              <a:rPr lang="en-US"/>
              <a:t>Author, Segoe UI, 12pt</a:t>
            </a:r>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403227" y="698707"/>
            <a:ext cx="11386607" cy="4102421"/>
          </a:xfrm>
        </p:spPr>
        <p:txBody>
          <a:bodyPr vert="horz">
            <a:noAutofit/>
          </a:bodyPr>
          <a:lstStyle>
            <a:lvl1pPr rtl="0">
              <a:lnSpc>
                <a:spcPts val="5332"/>
              </a:lnSpc>
              <a:defRPr sz="5332">
                <a:solidFill>
                  <a:schemeClr val="accent1"/>
                </a:solidFill>
              </a:defRPr>
            </a:lvl1pPr>
          </a:lstStyle>
          <a:p>
            <a:r>
              <a:rPr lang="en-US"/>
              <a:t>Quote, </a:t>
            </a:r>
            <a:br>
              <a:rPr lang="en-US"/>
            </a:br>
            <a:r>
              <a:rPr lang="en-US"/>
              <a:t>Segoe UI, 40pt, </a:t>
            </a:r>
            <a:br>
              <a:rPr lang="en-US"/>
            </a:br>
            <a:r>
              <a:rPr lang="en-US"/>
              <a:t>max. 6 Lines</a:t>
            </a:r>
          </a:p>
        </p:txBody>
      </p:sp>
    </p:spTree>
    <p:extLst>
      <p:ext uri="{BB962C8B-B14F-4D97-AF65-F5344CB8AC3E}">
        <p14:creationId xmlns:p14="http://schemas.microsoft.com/office/powerpoint/2010/main" val="9235165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Quote, Variation 2">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6A633ECB-07AD-44A7-8EF2-1B6401B444EE}"/>
              </a:ext>
            </a:extLst>
          </p:cNvPr>
          <p:cNvGraphicFramePr>
            <a:graphicFrameLocks noChangeAspect="1"/>
          </p:cNvGraphicFramePr>
          <p:nvPr userDrawn="1">
            <p:custDataLst>
              <p:tags r:id="rId1"/>
            </p:custDataLst>
            <p:extLst>
              <p:ext uri="{D42A27DB-BD31-4B8C-83A1-F6EECF244321}">
                <p14:modId xmlns:p14="http://schemas.microsoft.com/office/powerpoint/2010/main" val="604309101"/>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9" name="Objekt 8" hidden="1">
                        <a:extLst>
                          <a:ext uri="{FF2B5EF4-FFF2-40B4-BE49-F238E27FC236}">
                            <a16:creationId xmlns:a16="http://schemas.microsoft.com/office/drawing/2014/main" id="{6A633ECB-07AD-44A7-8EF2-1B6401B444EE}"/>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p:txBody>
          <a:bodyPr/>
          <a:lstStyle>
            <a:lvl1pPr rtl="0">
              <a:defRPr>
                <a:solidFill>
                  <a:schemeClr val="accent1"/>
                </a:solidFill>
              </a:defRPr>
            </a:lvl1pPr>
          </a:lstStyle>
          <a:p>
            <a:r>
              <a:rPr lang="en-US"/>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p:txBody>
          <a:bodyPr/>
          <a:lstStyle>
            <a:lvl1pPr rtl="0">
              <a:defRPr>
                <a:solidFill>
                  <a:schemeClr val="accent1"/>
                </a:solidFill>
              </a:defRPr>
            </a:lvl1pPr>
          </a:lstStyle>
          <a:p>
            <a:fld id="{54413C03-D129-4B04-B289-283874789DC0}" type="slidenum">
              <a:rPr lang="en-US" smtClean="0"/>
              <a:pPr/>
              <a:t>‹#›</a:t>
            </a:fld>
            <a:endParaRPr lang="en-US"/>
          </a:p>
        </p:txBody>
      </p:sp>
      <p:sp>
        <p:nvSpPr>
          <p:cNvPr id="6" name="Grafik 8">
            <a:extLst>
              <a:ext uri="{FF2B5EF4-FFF2-40B4-BE49-F238E27FC236}">
                <a16:creationId xmlns:a16="http://schemas.microsoft.com/office/drawing/2014/main" id="{0DF332BC-A006-4A31-9203-1BB4237E2F72}"/>
              </a:ext>
            </a:extLst>
          </p:cNvPr>
          <p:cNvSpPr/>
          <p:nvPr userDrawn="1"/>
        </p:nvSpPr>
        <p:spPr>
          <a:xfrm>
            <a:off x="11045827" y="6153201"/>
            <a:ext cx="819275" cy="456659"/>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sz="2400" noProof="0"/>
          </a:p>
        </p:txBody>
      </p:sp>
      <p:sp>
        <p:nvSpPr>
          <p:cNvPr id="8" name="Textplatzhalter 7">
            <a:extLst>
              <a:ext uri="{FF2B5EF4-FFF2-40B4-BE49-F238E27FC236}">
                <a16:creationId xmlns:a16="http://schemas.microsoft.com/office/drawing/2014/main" id="{ABE4E586-88CE-494B-9DF4-3093DED30381}"/>
              </a:ext>
            </a:extLst>
          </p:cNvPr>
          <p:cNvSpPr>
            <a:spLocks noGrp="1"/>
          </p:cNvSpPr>
          <p:nvPr>
            <p:ph type="body" sz="quarter" idx="12" hasCustomPrompt="1"/>
          </p:nvPr>
        </p:nvSpPr>
        <p:spPr>
          <a:xfrm>
            <a:off x="400051" y="4987022"/>
            <a:ext cx="11386607" cy="251017"/>
          </a:xfrm>
        </p:spPr>
        <p:txBody>
          <a:bodyPr>
            <a:noAutofit/>
          </a:bodyPr>
          <a:lstStyle>
            <a:lvl1pPr marL="0" indent="0" rtl="0">
              <a:buNone/>
              <a:defRPr cap="all" baseline="0">
                <a:solidFill>
                  <a:schemeClr val="accent1"/>
                </a:solidFill>
              </a:defRPr>
            </a:lvl1pPr>
          </a:lstStyle>
          <a:p>
            <a:pPr lvl="0"/>
            <a:r>
              <a:rPr lang="en-US"/>
              <a:t>Author, Segoe UI, 12pt</a:t>
            </a:r>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a:xfrm>
            <a:off x="403227" y="698707"/>
            <a:ext cx="11386607" cy="4102421"/>
          </a:xfrm>
        </p:spPr>
        <p:txBody>
          <a:bodyPr vert="horz">
            <a:noAutofit/>
          </a:bodyPr>
          <a:lstStyle>
            <a:lvl1pPr rtl="0">
              <a:lnSpc>
                <a:spcPts val="5332"/>
              </a:lnSpc>
              <a:defRPr sz="5332">
                <a:solidFill>
                  <a:schemeClr val="accent1"/>
                </a:solidFill>
              </a:defRPr>
            </a:lvl1pPr>
          </a:lstStyle>
          <a:p>
            <a:r>
              <a:rPr lang="en-US"/>
              <a:t>Quote, </a:t>
            </a:r>
            <a:br>
              <a:rPr lang="en-US"/>
            </a:br>
            <a:r>
              <a:rPr lang="en-US"/>
              <a:t>Segoe UI, 40pt, </a:t>
            </a:r>
            <a:br>
              <a:rPr lang="en-US"/>
            </a:br>
            <a:r>
              <a:rPr lang="en-US"/>
              <a:t>max. 6 Lines</a:t>
            </a:r>
          </a:p>
        </p:txBody>
      </p:sp>
    </p:spTree>
    <p:extLst>
      <p:ext uri="{BB962C8B-B14F-4D97-AF65-F5344CB8AC3E}">
        <p14:creationId xmlns:p14="http://schemas.microsoft.com/office/powerpoint/2010/main" val="298272618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Quote, Variation 3">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6A633ECB-07AD-44A7-8EF2-1B6401B444EE}"/>
              </a:ext>
            </a:extLst>
          </p:cNvPr>
          <p:cNvGraphicFramePr>
            <a:graphicFrameLocks noChangeAspect="1"/>
          </p:cNvGraphicFramePr>
          <p:nvPr userDrawn="1">
            <p:custDataLst>
              <p:tags r:id="rId1"/>
            </p:custDataLst>
            <p:extLst>
              <p:ext uri="{D42A27DB-BD31-4B8C-83A1-F6EECF244321}">
                <p14:modId xmlns:p14="http://schemas.microsoft.com/office/powerpoint/2010/main" val="4057178227"/>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9" name="Objekt 8" hidden="1">
                        <a:extLst>
                          <a:ext uri="{FF2B5EF4-FFF2-40B4-BE49-F238E27FC236}">
                            <a16:creationId xmlns:a16="http://schemas.microsoft.com/office/drawing/2014/main" id="{6A633ECB-07AD-44A7-8EF2-1B6401B444EE}"/>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a:xfrm>
            <a:off x="0" y="0"/>
            <a:ext cx="12192000" cy="6858000"/>
          </a:xfrm>
          <a:prstGeom prst="rect">
            <a:avLst/>
          </a:prstGeom>
          <a:solidFill>
            <a:srgbClr val="DED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solidFill>
                <a:schemeClr val="accent1"/>
              </a:solidFill>
            </a:endParaRP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p:txBody>
          <a:bodyPr/>
          <a:lstStyle>
            <a:lvl1pPr rtl="0">
              <a:defRPr>
                <a:solidFill>
                  <a:schemeClr val="accent1"/>
                </a:solidFill>
              </a:defRPr>
            </a:lvl1pPr>
          </a:lstStyle>
          <a:p>
            <a:r>
              <a:rPr lang="en-US"/>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p:txBody>
          <a:bodyPr/>
          <a:lstStyle>
            <a:lvl1pPr rtl="0">
              <a:defRPr>
                <a:solidFill>
                  <a:schemeClr val="accent1"/>
                </a:solidFill>
              </a:defRPr>
            </a:lvl1pPr>
          </a:lstStyle>
          <a:p>
            <a:fld id="{54413C03-D129-4B04-B289-283874789DC0}" type="slidenum">
              <a:rPr lang="en-US" smtClean="0"/>
              <a:pPr/>
              <a:t>‹#›</a:t>
            </a:fld>
            <a:endParaRPr lang="en-US"/>
          </a:p>
        </p:txBody>
      </p:sp>
      <p:sp>
        <p:nvSpPr>
          <p:cNvPr id="6" name="Grafik 8">
            <a:extLst>
              <a:ext uri="{FF2B5EF4-FFF2-40B4-BE49-F238E27FC236}">
                <a16:creationId xmlns:a16="http://schemas.microsoft.com/office/drawing/2014/main" id="{0DF332BC-A006-4A31-9203-1BB4237E2F72}"/>
              </a:ext>
            </a:extLst>
          </p:cNvPr>
          <p:cNvSpPr/>
          <p:nvPr userDrawn="1"/>
        </p:nvSpPr>
        <p:spPr>
          <a:xfrm>
            <a:off x="11045827" y="6153201"/>
            <a:ext cx="819275" cy="456659"/>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sz="2400" noProof="0">
              <a:solidFill>
                <a:schemeClr val="accent1"/>
              </a:solidFill>
            </a:endParaRPr>
          </a:p>
        </p:txBody>
      </p:sp>
      <p:sp>
        <p:nvSpPr>
          <p:cNvPr id="8" name="Textplatzhalter 7">
            <a:extLst>
              <a:ext uri="{FF2B5EF4-FFF2-40B4-BE49-F238E27FC236}">
                <a16:creationId xmlns:a16="http://schemas.microsoft.com/office/drawing/2014/main" id="{ABE4E586-88CE-494B-9DF4-3093DED30381}"/>
              </a:ext>
            </a:extLst>
          </p:cNvPr>
          <p:cNvSpPr>
            <a:spLocks noGrp="1"/>
          </p:cNvSpPr>
          <p:nvPr>
            <p:ph type="body" sz="quarter" idx="12" hasCustomPrompt="1"/>
          </p:nvPr>
        </p:nvSpPr>
        <p:spPr>
          <a:xfrm>
            <a:off x="400051" y="4987022"/>
            <a:ext cx="11386607" cy="251017"/>
          </a:xfrm>
        </p:spPr>
        <p:txBody>
          <a:bodyPr>
            <a:noAutofit/>
          </a:bodyPr>
          <a:lstStyle>
            <a:lvl1pPr marL="0" indent="0" rtl="0">
              <a:buNone/>
              <a:defRPr cap="all" baseline="0">
                <a:solidFill>
                  <a:schemeClr val="accent1"/>
                </a:solidFill>
              </a:defRPr>
            </a:lvl1pPr>
          </a:lstStyle>
          <a:p>
            <a:pPr lvl="0"/>
            <a:r>
              <a:rPr lang="en-US"/>
              <a:t>Author, Segoe UI, 12pt</a:t>
            </a:r>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a:xfrm>
            <a:off x="403227" y="698707"/>
            <a:ext cx="11386607" cy="4102421"/>
          </a:xfrm>
        </p:spPr>
        <p:txBody>
          <a:bodyPr vert="horz">
            <a:noAutofit/>
          </a:bodyPr>
          <a:lstStyle>
            <a:lvl1pPr rtl="0">
              <a:lnSpc>
                <a:spcPts val="5332"/>
              </a:lnSpc>
              <a:defRPr sz="5332">
                <a:solidFill>
                  <a:schemeClr val="accent1"/>
                </a:solidFill>
              </a:defRPr>
            </a:lvl1pPr>
          </a:lstStyle>
          <a:p>
            <a:r>
              <a:rPr lang="en-US"/>
              <a:t>Quote, </a:t>
            </a:r>
            <a:br>
              <a:rPr lang="en-US"/>
            </a:br>
            <a:r>
              <a:rPr lang="en-US"/>
              <a:t>Segoe UI, 40pt, </a:t>
            </a:r>
            <a:br>
              <a:rPr lang="en-US"/>
            </a:br>
            <a:r>
              <a:rPr lang="en-US"/>
              <a:t>max. 6 Lines</a:t>
            </a:r>
          </a:p>
        </p:txBody>
      </p:sp>
    </p:spTree>
    <p:extLst>
      <p:ext uri="{BB962C8B-B14F-4D97-AF65-F5344CB8AC3E}">
        <p14:creationId xmlns:p14="http://schemas.microsoft.com/office/powerpoint/2010/main" val="136004845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5848DF53-2AA0-4D9F-A482-C8247EE218BB}"/>
              </a:ext>
            </a:extLst>
          </p:cNvPr>
          <p:cNvGraphicFramePr>
            <a:graphicFrameLocks noChangeAspect="1"/>
          </p:cNvGraphicFramePr>
          <p:nvPr userDrawn="1">
            <p:custDataLst>
              <p:tags r:id="rId1"/>
            </p:custDataLst>
            <p:extLst>
              <p:ext uri="{D42A27DB-BD31-4B8C-83A1-F6EECF244321}">
                <p14:modId xmlns:p14="http://schemas.microsoft.com/office/powerpoint/2010/main" val="1900585930"/>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7" name="Objekt 6" hidden="1">
                        <a:extLst>
                          <a:ext uri="{FF2B5EF4-FFF2-40B4-BE49-F238E27FC236}">
                            <a16:creationId xmlns:a16="http://schemas.microsoft.com/office/drawing/2014/main" id="{5848DF53-2AA0-4D9F-A482-C8247EE218BB}"/>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403227" y="404160"/>
            <a:ext cx="9455149" cy="683737"/>
          </a:xfrm>
        </p:spPr>
        <p:txBody>
          <a:bodyPr vert="horz">
            <a:noAutofit/>
          </a:bodyPr>
          <a:lstStyle>
            <a:lvl1pPr rtl="0">
              <a:lnSpc>
                <a:spcPts val="5332"/>
              </a:lnSpc>
              <a:defRPr sz="5332">
                <a:solidFill>
                  <a:schemeClr val="bg1"/>
                </a:solidFill>
              </a:defRPr>
            </a:lvl1pPr>
          </a:lstStyle>
          <a:p>
            <a:r>
              <a:rPr lang="en-US"/>
              <a:t>Thank You.</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bg1"/>
                </a:solidFill>
              </a:defRPr>
            </a:lvl1pPr>
          </a:lstStyle>
          <a:p>
            <a:r>
              <a:rPr lang="en-US"/>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bg1"/>
                </a:solidFill>
              </a:defRPr>
            </a:lvl1pPr>
          </a:lstStyle>
          <a:p>
            <a:fld id="{54413C03-D129-4B04-B289-283874789DC0}" type="slidenum">
              <a:rPr lang="en-US" smtClean="0"/>
              <a:pPr/>
              <a:t>‹#›</a:t>
            </a:fld>
            <a:endParaRPr lang="en-US"/>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11045827" y="6153201"/>
            <a:ext cx="819275" cy="456659"/>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sz="2400" noProof="0"/>
          </a:p>
        </p:txBody>
      </p:sp>
    </p:spTree>
    <p:extLst>
      <p:ext uri="{BB962C8B-B14F-4D97-AF65-F5344CB8AC3E}">
        <p14:creationId xmlns:p14="http://schemas.microsoft.com/office/powerpoint/2010/main" val="14815894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hank you + picture">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E0DE717E-46C1-446C-AC0A-112EF61AB882}"/>
              </a:ext>
            </a:extLst>
          </p:cNvPr>
          <p:cNvGraphicFramePr>
            <a:graphicFrameLocks noChangeAspect="1"/>
          </p:cNvGraphicFramePr>
          <p:nvPr userDrawn="1">
            <p:custDataLst>
              <p:tags r:id="rId1"/>
            </p:custDataLst>
            <p:extLst>
              <p:ext uri="{D42A27DB-BD31-4B8C-83A1-F6EECF244321}">
                <p14:modId xmlns:p14="http://schemas.microsoft.com/office/powerpoint/2010/main" val="146475974"/>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7" name="Objekt 6" hidden="1">
                        <a:extLst>
                          <a:ext uri="{FF2B5EF4-FFF2-40B4-BE49-F238E27FC236}">
                            <a16:creationId xmlns:a16="http://schemas.microsoft.com/office/drawing/2014/main" id="{E0DE717E-46C1-446C-AC0A-112EF61AB882}"/>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a:xfrm>
            <a:off x="403227" y="404160"/>
            <a:ext cx="5225413" cy="683737"/>
          </a:xfrm>
        </p:spPr>
        <p:txBody>
          <a:bodyPr vert="horz">
            <a:noAutofit/>
          </a:bodyPr>
          <a:lstStyle>
            <a:lvl1pPr rtl="0">
              <a:lnSpc>
                <a:spcPts val="5332"/>
              </a:lnSpc>
              <a:defRPr sz="5332">
                <a:solidFill>
                  <a:schemeClr val="bg1"/>
                </a:solidFill>
              </a:defRPr>
            </a:lvl1pPr>
          </a:lstStyle>
          <a:p>
            <a:r>
              <a:rPr lang="en-US"/>
              <a:t>Thank You.</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p:txBody>
          <a:bodyPr/>
          <a:lstStyle>
            <a:lvl1pPr rtl="0">
              <a:defRPr>
                <a:solidFill>
                  <a:schemeClr val="bg1"/>
                </a:solidFill>
              </a:defRPr>
            </a:lvl1pPr>
          </a:lstStyle>
          <a:p>
            <a:r>
              <a:rPr lang="en-US"/>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p:txBody>
          <a:bodyPr/>
          <a:lstStyle>
            <a:lvl1pPr rtl="0">
              <a:defRPr>
                <a:solidFill>
                  <a:schemeClr val="bg1"/>
                </a:solidFill>
              </a:defRPr>
            </a:lvl1pPr>
          </a:lstStyle>
          <a:p>
            <a:fld id="{54413C03-D129-4B04-B289-283874789DC0}" type="slidenum">
              <a:rPr lang="en-US" smtClean="0"/>
              <a:pPr/>
              <a:t>‹#›</a:t>
            </a:fld>
            <a:endParaRPr lang="en-US"/>
          </a:p>
        </p:txBody>
      </p:sp>
      <p:sp>
        <p:nvSpPr>
          <p:cNvPr id="6" name="Grafik 8">
            <a:extLst>
              <a:ext uri="{FF2B5EF4-FFF2-40B4-BE49-F238E27FC236}">
                <a16:creationId xmlns:a16="http://schemas.microsoft.com/office/drawing/2014/main" id="{0DF332BC-A006-4A31-9203-1BB4237E2F72}"/>
              </a:ext>
            </a:extLst>
          </p:cNvPr>
          <p:cNvSpPr/>
          <p:nvPr userDrawn="1"/>
        </p:nvSpPr>
        <p:spPr>
          <a:xfrm>
            <a:off x="11045827" y="6153201"/>
            <a:ext cx="819275" cy="456659"/>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sz="2400" noProof="0"/>
          </a:p>
        </p:txBody>
      </p:sp>
      <p:sp>
        <p:nvSpPr>
          <p:cNvPr id="8" name="Bildplatzhalter 7">
            <a:extLst>
              <a:ext uri="{FF2B5EF4-FFF2-40B4-BE49-F238E27FC236}">
                <a16:creationId xmlns:a16="http://schemas.microsoft.com/office/drawing/2014/main" id="{3A18A666-963B-452E-AD8E-146C9F2ACCD3}"/>
              </a:ext>
            </a:extLst>
          </p:cNvPr>
          <p:cNvSpPr>
            <a:spLocks noGrp="1"/>
          </p:cNvSpPr>
          <p:nvPr>
            <p:ph type="pic" sz="quarter" idx="12" hasCustomPrompt="1"/>
          </p:nvPr>
        </p:nvSpPr>
        <p:spPr>
          <a:xfrm>
            <a:off x="6096000" y="0"/>
            <a:ext cx="6096000" cy="6858000"/>
          </a:xfrm>
          <a:solidFill>
            <a:schemeClr val="bg1"/>
          </a:solidFill>
        </p:spPr>
        <p:txBody>
          <a:bodyPr/>
          <a:lstStyle>
            <a:lvl1pPr marL="0" indent="0" rtl="0">
              <a:buNone/>
              <a:defRPr/>
            </a:lvl1pPr>
          </a:lstStyle>
          <a:p>
            <a:r>
              <a:rPr lang="en-US"/>
              <a:t>Insert image from file by clicking on the icon</a:t>
            </a:r>
          </a:p>
        </p:txBody>
      </p:sp>
    </p:spTree>
    <p:extLst>
      <p:ext uri="{BB962C8B-B14F-4D97-AF65-F5344CB8AC3E}">
        <p14:creationId xmlns:p14="http://schemas.microsoft.com/office/powerpoint/2010/main" val="2531677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C04FCD6D-FEBB-4B98-A8C4-8431CC99C510}"/>
              </a:ext>
            </a:extLst>
          </p:cNvPr>
          <p:cNvGraphicFramePr>
            <a:graphicFrameLocks noChangeAspect="1"/>
          </p:cNvGraphicFramePr>
          <p:nvPr userDrawn="1">
            <p:custDataLst>
              <p:tags r:id="rId1"/>
            </p:custDataLst>
            <p:extLst>
              <p:ext uri="{D42A27DB-BD31-4B8C-83A1-F6EECF244321}">
                <p14:modId xmlns:p14="http://schemas.microsoft.com/office/powerpoint/2010/main" val="169690846"/>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2" name="Objekt 1" hidden="1">
                        <a:extLst>
                          <a:ext uri="{FF2B5EF4-FFF2-40B4-BE49-F238E27FC236}">
                            <a16:creationId xmlns:a16="http://schemas.microsoft.com/office/drawing/2014/main" id="{C04FCD6D-FEBB-4B98-A8C4-8431CC99C510}"/>
                          </a:ext>
                        </a:extLst>
                      </p:cNvPr>
                      <p:cNvPicPr/>
                      <p:nvPr/>
                    </p:nvPicPr>
                    <p:blipFill>
                      <a:blip r:embed="rId4"/>
                      <a:stretch>
                        <a:fillRect/>
                      </a:stretch>
                    </p:blipFill>
                    <p:spPr>
                      <a:xfrm>
                        <a:off x="2118" y="2116"/>
                        <a:ext cx="2117" cy="2117"/>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4" name="Textplatzhalter 3">
            <a:extLst>
              <a:ext uri="{FF2B5EF4-FFF2-40B4-BE49-F238E27FC236}">
                <a16:creationId xmlns:a16="http://schemas.microsoft.com/office/drawing/2014/main" id="{984AB2A2-5C36-4389-B017-BFC52E120872}"/>
              </a:ext>
            </a:extLst>
          </p:cNvPr>
          <p:cNvSpPr>
            <a:spLocks noGrp="1"/>
          </p:cNvSpPr>
          <p:nvPr>
            <p:ph type="body" sz="quarter" idx="10" hasCustomPrompt="1"/>
          </p:nvPr>
        </p:nvSpPr>
        <p:spPr>
          <a:xfrm>
            <a:off x="4460240" y="4666095"/>
            <a:ext cx="3261360" cy="393717"/>
          </a:xfrm>
          <a:prstGeom prst="roundRect">
            <a:avLst>
              <a:gd name="adj" fmla="val 50000"/>
            </a:avLst>
          </a:prstGeom>
          <a:solidFill>
            <a:schemeClr val="bg1"/>
          </a:solidFill>
        </p:spPr>
        <p:txBody>
          <a:bodyPr wrap="square" lIns="90000" tIns="43200" rIns="90000" bIns="43200" anchor="ctr">
            <a:spAutoFit/>
          </a:bodyPr>
          <a:lstStyle>
            <a:lvl1pPr marL="0" indent="0" algn="ctr">
              <a:buNone/>
              <a:defRPr sz="1200" cap="all" baseline="0">
                <a:solidFill>
                  <a:schemeClr val="accent1"/>
                </a:solidFill>
              </a:defRPr>
            </a:lvl1pPr>
          </a:lstStyle>
          <a:p>
            <a:pPr lvl="0"/>
            <a:r>
              <a:rPr lang="en-US"/>
              <a:t>Find Out more on henkel.com</a:t>
            </a:r>
          </a:p>
        </p:txBody>
      </p:sp>
      <p:sp>
        <p:nvSpPr>
          <p:cNvPr id="9" name="Grafik 8">
            <a:extLst>
              <a:ext uri="{FF2B5EF4-FFF2-40B4-BE49-F238E27FC236}">
                <a16:creationId xmlns:a16="http://schemas.microsoft.com/office/drawing/2014/main" id="{8C3A2EF6-6C94-4211-862D-30B55989F42C}"/>
              </a:ext>
            </a:extLst>
          </p:cNvPr>
          <p:cNvSpPr/>
          <p:nvPr userDrawn="1"/>
        </p:nvSpPr>
        <p:spPr bwMode="gray">
          <a:xfrm>
            <a:off x="4736467" y="2235804"/>
            <a:ext cx="2690493" cy="1499665"/>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sz="2400" noProof="0"/>
          </a:p>
        </p:txBody>
      </p:sp>
    </p:spTree>
    <p:extLst>
      <p:ext uri="{BB962C8B-B14F-4D97-AF65-F5344CB8AC3E}">
        <p14:creationId xmlns:p14="http://schemas.microsoft.com/office/powerpoint/2010/main" val="531085324"/>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07" Type="http://schemas.openxmlformats.org/officeDocument/2006/relationships/image" Target="../media/image1.emf"/><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oleObject" Target="../embeddings/oleObject1.bin"/><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tags" Target="../tags/tag2.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573C7373-B062-49D1-95CD-2D40ADE59312}"/>
              </a:ext>
            </a:extLst>
          </p:cNvPr>
          <p:cNvGraphicFramePr>
            <a:graphicFrameLocks noChangeAspect="1"/>
          </p:cNvGraphicFramePr>
          <p:nvPr userDrawn="1">
            <p:custDataLst>
              <p:tags r:id="rId105"/>
            </p:custDataLst>
            <p:extLst>
              <p:ext uri="{D42A27DB-BD31-4B8C-83A1-F6EECF244321}">
                <p14:modId xmlns:p14="http://schemas.microsoft.com/office/powerpoint/2010/main" val="2341991800"/>
              </p:ext>
            </p:extLst>
          </p:nvPr>
        </p:nvGraphicFramePr>
        <p:xfrm>
          <a:off x="2118" y="2116"/>
          <a:ext cx="2117" cy="2117"/>
        </p:xfrm>
        <a:graphic>
          <a:graphicData uri="http://schemas.openxmlformats.org/presentationml/2006/ole">
            <mc:AlternateContent xmlns:mc="http://schemas.openxmlformats.org/markup-compatibility/2006">
              <mc:Choice xmlns:v="urn:schemas-microsoft-com:vml" Requires="v">
                <p:oleObj name="think-cell Slide" r:id="rId106" imgW="306" imgH="306" progId="TCLayout.ActiveDocument.1">
                  <p:embed/>
                </p:oleObj>
              </mc:Choice>
              <mc:Fallback>
                <p:oleObj name="think-cell Slide" r:id="rId106" imgW="306" imgH="306" progId="TCLayout.ActiveDocument.1">
                  <p:embed/>
                  <p:pic>
                    <p:nvPicPr>
                      <p:cNvPr id="7" name="Objekt 6" hidden="1">
                        <a:extLst>
                          <a:ext uri="{FF2B5EF4-FFF2-40B4-BE49-F238E27FC236}">
                            <a16:creationId xmlns:a16="http://schemas.microsoft.com/office/drawing/2014/main" id="{573C7373-B062-49D1-95CD-2D40ADE59312}"/>
                          </a:ext>
                        </a:extLst>
                      </p:cNvPr>
                      <p:cNvPicPr/>
                      <p:nvPr/>
                    </p:nvPicPr>
                    <p:blipFill>
                      <a:blip r:embed="rId107"/>
                      <a:stretch>
                        <a:fillRect/>
                      </a:stretch>
                    </p:blipFill>
                    <p:spPr>
                      <a:xfrm>
                        <a:off x="2118" y="2116"/>
                        <a:ext cx="2117" cy="2117"/>
                      </a:xfrm>
                      <a:prstGeom prst="rect">
                        <a:avLst/>
                      </a:prstGeom>
                    </p:spPr>
                  </p:pic>
                </p:oleObj>
              </mc:Fallback>
            </mc:AlternateContent>
          </a:graphicData>
        </a:graphic>
      </p:graphicFrame>
      <p:sp>
        <p:nvSpPr>
          <p:cNvPr id="2" name="Title Placeholder 1"/>
          <p:cNvSpPr>
            <a:spLocks noGrp="1"/>
          </p:cNvSpPr>
          <p:nvPr>
            <p:ph type="title"/>
          </p:nvPr>
        </p:nvSpPr>
        <p:spPr bwMode="gray">
          <a:xfrm>
            <a:off x="403227" y="404159"/>
            <a:ext cx="9455149" cy="820484"/>
          </a:xfrm>
          <a:prstGeom prst="rect">
            <a:avLst/>
          </a:prstGeom>
        </p:spPr>
        <p:txBody>
          <a:bodyPr vert="horz" lIns="0" tIns="0" rIns="0" bIns="0" rtlCol="0" anchor="t" anchorCtr="0">
            <a:noAutofit/>
          </a:bodyPr>
          <a:lstStyle/>
          <a:p>
            <a:r>
              <a:rPr lang="en-US" noProof="0"/>
              <a:t>Slide Title, Segoe UI, 24pt</a:t>
            </a:r>
            <a:br>
              <a:rPr lang="en-US" noProof="0"/>
            </a:br>
            <a:r>
              <a:rPr lang="en-US" noProof="0"/>
              <a:t>Max. 2 Lines</a:t>
            </a:r>
          </a:p>
        </p:txBody>
      </p:sp>
      <p:sp>
        <p:nvSpPr>
          <p:cNvPr id="3" name="Text Placeholder 2"/>
          <p:cNvSpPr>
            <a:spLocks noGrp="1"/>
          </p:cNvSpPr>
          <p:nvPr>
            <p:ph type="body" idx="1"/>
          </p:nvPr>
        </p:nvSpPr>
        <p:spPr bwMode="gray">
          <a:xfrm>
            <a:off x="403227" y="1989055"/>
            <a:ext cx="9451973" cy="3838447"/>
          </a:xfrm>
          <a:prstGeom prst="rect">
            <a:avLst/>
          </a:prstGeom>
        </p:spPr>
        <p:txBody>
          <a:bodyPr vert="horz" lIns="0" tIns="0" rIns="0" bIns="0" rtlCol="0">
            <a:noAutofit/>
          </a:bodyPr>
          <a:lstStyle/>
          <a:p>
            <a:pPr lvl="0"/>
            <a:r>
              <a:rPr lang="en-US" noProof="0"/>
              <a:t>First Level, Segoe UI, 12pt </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p:cNvSpPr>
            <a:spLocks noGrp="1"/>
          </p:cNvSpPr>
          <p:nvPr>
            <p:ph type="ftr" sz="quarter" idx="3"/>
          </p:nvPr>
        </p:nvSpPr>
        <p:spPr bwMode="gray">
          <a:xfrm>
            <a:off x="824865" y="6309845"/>
            <a:ext cx="4202219" cy="164097"/>
          </a:xfrm>
          <a:prstGeom prst="rect">
            <a:avLst/>
          </a:prstGeom>
        </p:spPr>
        <p:txBody>
          <a:bodyPr vert="horz" lIns="0" tIns="0" rIns="0" bIns="0" rtlCol="0" anchor="ctr">
            <a:noAutofit/>
          </a:bodyPr>
          <a:lstStyle>
            <a:lvl1pPr algn="l" rtl="0">
              <a:defRPr sz="1067" cap="all" baseline="0">
                <a:solidFill>
                  <a:schemeClr val="accent1"/>
                </a:solidFill>
              </a:defRPr>
            </a:lvl1pPr>
          </a:lstStyle>
          <a:p>
            <a:r>
              <a:rPr lang="en-US"/>
              <a:t>Presentation title</a:t>
            </a:r>
          </a:p>
        </p:txBody>
      </p:sp>
      <p:sp>
        <p:nvSpPr>
          <p:cNvPr id="6" name="Slide Number Placeholder 5"/>
          <p:cNvSpPr>
            <a:spLocks noGrp="1"/>
          </p:cNvSpPr>
          <p:nvPr>
            <p:ph type="sldNum" sz="quarter" idx="4"/>
          </p:nvPr>
        </p:nvSpPr>
        <p:spPr bwMode="gray">
          <a:xfrm>
            <a:off x="400053" y="6309845"/>
            <a:ext cx="424815" cy="164097"/>
          </a:xfrm>
          <a:prstGeom prst="rect">
            <a:avLst/>
          </a:prstGeom>
        </p:spPr>
        <p:txBody>
          <a:bodyPr vert="horz" lIns="0" tIns="0" rIns="0" bIns="0" rtlCol="0" anchor="ctr">
            <a:noAutofit/>
          </a:bodyPr>
          <a:lstStyle>
            <a:lvl1pPr algn="l" rtl="0">
              <a:defRPr sz="1067">
                <a:solidFill>
                  <a:schemeClr val="accent1"/>
                </a:solidFill>
              </a:defRPr>
            </a:lvl1pPr>
          </a:lstStyle>
          <a:p>
            <a:fld id="{54413C03-D129-4B04-B289-283874789DC0}" type="slidenum">
              <a:rPr lang="en-US" smtClean="0"/>
              <a:pPr/>
              <a:t>‹#›</a:t>
            </a:fld>
            <a:endParaRPr lang="en-US"/>
          </a:p>
        </p:txBody>
      </p:sp>
      <p:sp>
        <p:nvSpPr>
          <p:cNvPr id="10" name="Grafik 8">
            <a:extLst>
              <a:ext uri="{FF2B5EF4-FFF2-40B4-BE49-F238E27FC236}">
                <a16:creationId xmlns:a16="http://schemas.microsoft.com/office/drawing/2014/main" id="{7BF37C91-00E2-47BD-94A0-102999D00519}"/>
              </a:ext>
            </a:extLst>
          </p:cNvPr>
          <p:cNvSpPr/>
          <p:nvPr/>
        </p:nvSpPr>
        <p:spPr bwMode="gray">
          <a:xfrm>
            <a:off x="11045827" y="6153201"/>
            <a:ext cx="819275" cy="456659"/>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sz="2400" noProof="0"/>
          </a:p>
        </p:txBody>
      </p:sp>
    </p:spTree>
    <p:extLst>
      <p:ext uri="{BB962C8B-B14F-4D97-AF65-F5344CB8AC3E}">
        <p14:creationId xmlns:p14="http://schemas.microsoft.com/office/powerpoint/2010/main" val="3928096723"/>
      </p:ext>
    </p:extLst>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 id="2147484448" r:id="rId12"/>
    <p:sldLayoutId id="2147484449" r:id="rId13"/>
    <p:sldLayoutId id="2147484450" r:id="rId14"/>
    <p:sldLayoutId id="2147484451" r:id="rId15"/>
    <p:sldLayoutId id="2147484452" r:id="rId16"/>
    <p:sldLayoutId id="2147484453" r:id="rId17"/>
    <p:sldLayoutId id="2147484454" r:id="rId18"/>
    <p:sldLayoutId id="2147484455" r:id="rId19"/>
    <p:sldLayoutId id="2147484456" r:id="rId20"/>
    <p:sldLayoutId id="2147484457" r:id="rId21"/>
    <p:sldLayoutId id="2147484458" r:id="rId22"/>
    <p:sldLayoutId id="2147484459" r:id="rId23"/>
    <p:sldLayoutId id="2147484460" r:id="rId24"/>
    <p:sldLayoutId id="2147484461" r:id="rId25"/>
    <p:sldLayoutId id="2147484462" r:id="rId26"/>
    <p:sldLayoutId id="2147484463" r:id="rId27"/>
    <p:sldLayoutId id="2147484464" r:id="rId28"/>
    <p:sldLayoutId id="2147484465" r:id="rId29"/>
    <p:sldLayoutId id="2147484466" r:id="rId30"/>
    <p:sldLayoutId id="2147484467" r:id="rId31"/>
    <p:sldLayoutId id="2147484468" r:id="rId32"/>
    <p:sldLayoutId id="2147484469" r:id="rId33"/>
    <p:sldLayoutId id="2147484470" r:id="rId34"/>
    <p:sldLayoutId id="2147484471" r:id="rId35"/>
    <p:sldLayoutId id="2147484472" r:id="rId36"/>
    <p:sldLayoutId id="2147484473" r:id="rId37"/>
    <p:sldLayoutId id="2147484474" r:id="rId38"/>
    <p:sldLayoutId id="2147484475" r:id="rId39"/>
    <p:sldLayoutId id="2147484476" r:id="rId40"/>
    <p:sldLayoutId id="2147484477" r:id="rId41"/>
    <p:sldLayoutId id="2147484478" r:id="rId42"/>
    <p:sldLayoutId id="2147484479" r:id="rId43"/>
    <p:sldLayoutId id="2147484480" r:id="rId44"/>
    <p:sldLayoutId id="2147484481" r:id="rId45"/>
    <p:sldLayoutId id="2147484482" r:id="rId46"/>
    <p:sldLayoutId id="2147484483" r:id="rId47"/>
    <p:sldLayoutId id="2147484484" r:id="rId48"/>
    <p:sldLayoutId id="2147484485" r:id="rId49"/>
    <p:sldLayoutId id="2147484486" r:id="rId50"/>
    <p:sldLayoutId id="2147484487" r:id="rId51"/>
    <p:sldLayoutId id="2147484488" r:id="rId52"/>
    <p:sldLayoutId id="2147484489" r:id="rId53"/>
    <p:sldLayoutId id="2147484490" r:id="rId54"/>
    <p:sldLayoutId id="2147484491" r:id="rId55"/>
    <p:sldLayoutId id="2147484492" r:id="rId56"/>
    <p:sldLayoutId id="2147484493" r:id="rId57"/>
    <p:sldLayoutId id="2147484494" r:id="rId58"/>
    <p:sldLayoutId id="2147484495" r:id="rId59"/>
    <p:sldLayoutId id="2147484496" r:id="rId60"/>
    <p:sldLayoutId id="2147484497" r:id="rId61"/>
    <p:sldLayoutId id="2147484498" r:id="rId62"/>
    <p:sldLayoutId id="2147484499" r:id="rId63"/>
    <p:sldLayoutId id="2147484500" r:id="rId64"/>
    <p:sldLayoutId id="2147484501" r:id="rId65"/>
    <p:sldLayoutId id="2147484502" r:id="rId66"/>
    <p:sldLayoutId id="2147484503" r:id="rId67"/>
    <p:sldLayoutId id="2147484504" r:id="rId68"/>
    <p:sldLayoutId id="2147484505" r:id="rId69"/>
    <p:sldLayoutId id="2147484506" r:id="rId70"/>
    <p:sldLayoutId id="2147484507" r:id="rId71"/>
    <p:sldLayoutId id="2147484508" r:id="rId72"/>
    <p:sldLayoutId id="2147484509" r:id="rId73"/>
    <p:sldLayoutId id="2147484510" r:id="rId74"/>
    <p:sldLayoutId id="2147484511" r:id="rId75"/>
    <p:sldLayoutId id="2147484512" r:id="rId76"/>
    <p:sldLayoutId id="2147484513" r:id="rId77"/>
    <p:sldLayoutId id="2147484514" r:id="rId78"/>
    <p:sldLayoutId id="2147484515" r:id="rId79"/>
    <p:sldLayoutId id="2147484516" r:id="rId80"/>
    <p:sldLayoutId id="2147484517" r:id="rId81"/>
    <p:sldLayoutId id="2147484518" r:id="rId82"/>
    <p:sldLayoutId id="2147484519" r:id="rId83"/>
    <p:sldLayoutId id="2147484520" r:id="rId84"/>
    <p:sldLayoutId id="2147484521" r:id="rId85"/>
    <p:sldLayoutId id="2147484522" r:id="rId86"/>
    <p:sldLayoutId id="2147484523" r:id="rId87"/>
    <p:sldLayoutId id="2147484524" r:id="rId88"/>
    <p:sldLayoutId id="2147484525" r:id="rId89"/>
    <p:sldLayoutId id="2147484526" r:id="rId90"/>
    <p:sldLayoutId id="2147484527" r:id="rId91"/>
    <p:sldLayoutId id="2147484528" r:id="rId92"/>
    <p:sldLayoutId id="2147484529" r:id="rId93"/>
    <p:sldLayoutId id="2147484530" r:id="rId94"/>
    <p:sldLayoutId id="2147484531" r:id="rId95"/>
    <p:sldLayoutId id="2147484532" r:id="rId96"/>
    <p:sldLayoutId id="2147484533" r:id="rId97"/>
    <p:sldLayoutId id="2147484534" r:id="rId98"/>
    <p:sldLayoutId id="2147484535" r:id="rId99"/>
    <p:sldLayoutId id="2147484537" r:id="rId100"/>
    <p:sldLayoutId id="2147484538" r:id="rId101"/>
    <p:sldLayoutId id="2147484539" r:id="rId102"/>
    <p:sldLayoutId id="2147484540" r:id="rId103"/>
  </p:sldLayoutIdLst>
  <p:hf hdr="0" ftr="0" dt="0"/>
  <p:txStyles>
    <p:titleStyle>
      <a:lvl1pPr algn="l" defTabSz="914102" rtl="0" eaLnBrk="1" latinLnBrk="0" hangingPunct="1">
        <a:lnSpc>
          <a:spcPts val="3199"/>
        </a:lnSpc>
        <a:spcBef>
          <a:spcPct val="0"/>
        </a:spcBef>
        <a:buNone/>
        <a:defRPr sz="3199" kern="1200" cap="all" baseline="0">
          <a:solidFill>
            <a:schemeClr val="accent1"/>
          </a:solidFill>
          <a:latin typeface="+mj-lt"/>
          <a:ea typeface="+mj-ea"/>
          <a:cs typeface="+mj-cs"/>
        </a:defRPr>
      </a:lvl1pPr>
    </p:titleStyle>
    <p:bodyStyle>
      <a:lvl1pPr marL="215929" indent="-215929" algn="l" defTabSz="914102" rtl="0" eaLnBrk="1" latinLnBrk="0" hangingPunct="1">
        <a:lnSpc>
          <a:spcPct val="114000"/>
        </a:lnSpc>
        <a:spcBef>
          <a:spcPts val="0"/>
        </a:spcBef>
        <a:spcAft>
          <a:spcPts val="1600"/>
        </a:spcAft>
        <a:buClr>
          <a:schemeClr val="accent1"/>
        </a:buClr>
        <a:buSzPct val="100000"/>
        <a:buFont typeface="Wingdings" panose="05000000000000000000" pitchFamily="2" charset="2"/>
        <a:buChar char="§"/>
        <a:defRPr sz="1600" kern="1200">
          <a:solidFill>
            <a:schemeClr val="tx1"/>
          </a:solidFill>
          <a:latin typeface="+mn-lt"/>
          <a:ea typeface="+mn-ea"/>
          <a:cs typeface="+mn-cs"/>
        </a:defRPr>
      </a:lvl1pPr>
      <a:lvl2pPr marL="695773" indent="-215929" algn="l" defTabSz="914102" rtl="0" eaLnBrk="1" latinLnBrk="0" hangingPunct="1">
        <a:lnSpc>
          <a:spcPct val="114000"/>
        </a:lnSpc>
        <a:spcBef>
          <a:spcPts val="0"/>
        </a:spcBef>
        <a:spcAft>
          <a:spcPts val="1600"/>
        </a:spcAft>
        <a:buClr>
          <a:schemeClr val="accent1"/>
        </a:buClr>
        <a:buFont typeface="GT Flexa Rg" pitchFamily="2" charset="0"/>
        <a:buChar char="–"/>
        <a:defRPr sz="1600" kern="1200">
          <a:solidFill>
            <a:schemeClr val="tx1"/>
          </a:solidFill>
          <a:latin typeface="+mn-lt"/>
          <a:ea typeface="+mn-ea"/>
          <a:cs typeface="+mn-cs"/>
        </a:defRPr>
      </a:lvl2pPr>
      <a:lvl3pPr marL="1319571" indent="-215929" algn="l" defTabSz="914102" rtl="0" eaLnBrk="1" latinLnBrk="0" hangingPunct="1">
        <a:lnSpc>
          <a:spcPct val="114000"/>
        </a:lnSpc>
        <a:spcBef>
          <a:spcPts val="0"/>
        </a:spcBef>
        <a:spcAft>
          <a:spcPts val="1600"/>
        </a:spcAft>
        <a:buClr>
          <a:schemeClr val="accent1"/>
        </a:buClr>
        <a:buFont typeface="GT Flexa Rg" pitchFamily="2" charset="0"/>
        <a:buChar char="–"/>
        <a:defRPr sz="1600" kern="1200">
          <a:solidFill>
            <a:schemeClr val="tx1"/>
          </a:solidFill>
          <a:latin typeface="+mn-lt"/>
          <a:ea typeface="+mn-ea"/>
          <a:cs typeface="+mn-cs"/>
        </a:defRPr>
      </a:lvl3pPr>
      <a:lvl4pPr marL="1943369" indent="-215929" algn="l" defTabSz="914102" rtl="0" eaLnBrk="1" latinLnBrk="0" hangingPunct="1">
        <a:lnSpc>
          <a:spcPct val="114000"/>
        </a:lnSpc>
        <a:spcBef>
          <a:spcPts val="0"/>
        </a:spcBef>
        <a:spcAft>
          <a:spcPts val="1600"/>
        </a:spcAft>
        <a:buClr>
          <a:schemeClr val="accent1"/>
        </a:buClr>
        <a:buFont typeface="GT Flexa Rg" pitchFamily="2" charset="0"/>
        <a:buChar char="–"/>
        <a:defRPr sz="1600" kern="1200">
          <a:solidFill>
            <a:schemeClr val="tx1"/>
          </a:solidFill>
          <a:latin typeface="+mn-lt"/>
          <a:ea typeface="+mn-ea"/>
          <a:cs typeface="+mn-cs"/>
        </a:defRPr>
      </a:lvl4pPr>
      <a:lvl5pPr marL="2567165" indent="-215929" algn="l" defTabSz="914102" rtl="0" eaLnBrk="1" latinLnBrk="0" hangingPunct="1">
        <a:lnSpc>
          <a:spcPct val="114000"/>
        </a:lnSpc>
        <a:spcBef>
          <a:spcPts val="0"/>
        </a:spcBef>
        <a:spcAft>
          <a:spcPts val="1600"/>
        </a:spcAft>
        <a:buClr>
          <a:schemeClr val="accent1"/>
        </a:buClr>
        <a:buFont typeface="GT Flexa Rg" pitchFamily="2" charset="0"/>
        <a:buChar char="–"/>
        <a:defRPr sz="1600" kern="1200">
          <a:solidFill>
            <a:schemeClr val="tx1"/>
          </a:solidFill>
          <a:latin typeface="+mn-lt"/>
          <a:ea typeface="+mn-ea"/>
          <a:cs typeface="+mn-cs"/>
        </a:defRPr>
      </a:lvl5pPr>
      <a:lvl6pPr marL="2513782" indent="-228526" algn="l" defTabSz="9141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834" indent="-228526" algn="l" defTabSz="9141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885" indent="-228526" algn="l" defTabSz="9141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8" indent="-228526" algn="l" defTabSz="9141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02" rtl="0" eaLnBrk="1" latinLnBrk="0" hangingPunct="1">
        <a:defRPr sz="1800" kern="1200">
          <a:solidFill>
            <a:schemeClr val="tx1"/>
          </a:solidFill>
          <a:latin typeface="+mn-lt"/>
          <a:ea typeface="+mn-ea"/>
          <a:cs typeface="+mn-cs"/>
        </a:defRPr>
      </a:lvl1pPr>
      <a:lvl2pPr marL="457051" algn="l" defTabSz="914102" rtl="0" eaLnBrk="1" latinLnBrk="0" hangingPunct="1">
        <a:defRPr sz="1800" kern="1200">
          <a:solidFill>
            <a:schemeClr val="tx1"/>
          </a:solidFill>
          <a:latin typeface="+mn-lt"/>
          <a:ea typeface="+mn-ea"/>
          <a:cs typeface="+mn-cs"/>
        </a:defRPr>
      </a:lvl2pPr>
      <a:lvl3pPr marL="914102" algn="l" defTabSz="914102" rtl="0" eaLnBrk="1" latinLnBrk="0" hangingPunct="1">
        <a:defRPr sz="1800" kern="1200">
          <a:solidFill>
            <a:schemeClr val="tx1"/>
          </a:solidFill>
          <a:latin typeface="+mn-lt"/>
          <a:ea typeface="+mn-ea"/>
          <a:cs typeface="+mn-cs"/>
        </a:defRPr>
      </a:lvl3pPr>
      <a:lvl4pPr marL="1371154" algn="l" defTabSz="914102" rtl="0" eaLnBrk="1" latinLnBrk="0" hangingPunct="1">
        <a:defRPr sz="1800" kern="1200">
          <a:solidFill>
            <a:schemeClr val="tx1"/>
          </a:solidFill>
          <a:latin typeface="+mn-lt"/>
          <a:ea typeface="+mn-ea"/>
          <a:cs typeface="+mn-cs"/>
        </a:defRPr>
      </a:lvl4pPr>
      <a:lvl5pPr marL="1828206" algn="l" defTabSz="914102" rtl="0" eaLnBrk="1" latinLnBrk="0" hangingPunct="1">
        <a:defRPr sz="1800" kern="1200">
          <a:solidFill>
            <a:schemeClr val="tx1"/>
          </a:solidFill>
          <a:latin typeface="+mn-lt"/>
          <a:ea typeface="+mn-ea"/>
          <a:cs typeface="+mn-cs"/>
        </a:defRPr>
      </a:lvl5pPr>
      <a:lvl6pPr marL="2285258" algn="l" defTabSz="914102" rtl="0" eaLnBrk="1" latinLnBrk="0" hangingPunct="1">
        <a:defRPr sz="1800" kern="1200">
          <a:solidFill>
            <a:schemeClr val="tx1"/>
          </a:solidFill>
          <a:latin typeface="+mn-lt"/>
          <a:ea typeface="+mn-ea"/>
          <a:cs typeface="+mn-cs"/>
        </a:defRPr>
      </a:lvl6pPr>
      <a:lvl7pPr marL="2742309" algn="l" defTabSz="914102" rtl="0" eaLnBrk="1" latinLnBrk="0" hangingPunct="1">
        <a:defRPr sz="1800" kern="1200">
          <a:solidFill>
            <a:schemeClr val="tx1"/>
          </a:solidFill>
          <a:latin typeface="+mn-lt"/>
          <a:ea typeface="+mn-ea"/>
          <a:cs typeface="+mn-cs"/>
        </a:defRPr>
      </a:lvl7pPr>
      <a:lvl8pPr marL="3199360" algn="l" defTabSz="914102" rtl="0" eaLnBrk="1" latinLnBrk="0" hangingPunct="1">
        <a:defRPr sz="1800" kern="1200">
          <a:solidFill>
            <a:schemeClr val="tx1"/>
          </a:solidFill>
          <a:latin typeface="+mn-lt"/>
          <a:ea typeface="+mn-ea"/>
          <a:cs typeface="+mn-cs"/>
        </a:defRPr>
      </a:lvl8pPr>
      <a:lvl9pPr marL="3656411" algn="l" defTabSz="91410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9">
          <p15:clr>
            <a:srgbClr val="A4A3A4"/>
          </p15:clr>
        </p15:guide>
        <p15:guide id="5" orient="horz" pos="188">
          <p15:clr>
            <a:srgbClr val="A4A3A4"/>
          </p15:clr>
        </p15:guide>
        <p15:guide id="7" orient="horz" pos="3052">
          <p15:clr>
            <a:srgbClr val="A4A3A4"/>
          </p15:clr>
        </p15:guide>
        <p15:guide id="8" pos="549">
          <p15:clr>
            <a:srgbClr val="A4A3A4"/>
          </p15:clr>
        </p15:guide>
        <p15:guide id="9" pos="645">
          <p15:clr>
            <a:srgbClr val="A4A3A4"/>
          </p15:clr>
        </p15:guide>
        <p15:guide id="10" pos="1005">
          <p15:clr>
            <a:srgbClr val="A4A3A4"/>
          </p15:clr>
        </p15:guide>
        <p15:guide id="11" pos="1101">
          <p15:clr>
            <a:srgbClr val="A4A3A4"/>
          </p15:clr>
        </p15:guide>
        <p15:guide id="12" pos="1461">
          <p15:clr>
            <a:srgbClr val="A4A3A4"/>
          </p15:clr>
        </p15:guide>
        <p15:guide id="13" pos="1557">
          <p15:clr>
            <a:srgbClr val="A4A3A4"/>
          </p15:clr>
        </p15:guide>
        <p15:guide id="14" pos="1917">
          <p15:clr>
            <a:srgbClr val="A4A3A4"/>
          </p15:clr>
        </p15:guide>
        <p15:guide id="15" pos="2013">
          <p15:clr>
            <a:srgbClr val="A4A3A4"/>
          </p15:clr>
        </p15:guide>
        <p15:guide id="16" pos="2375">
          <p15:clr>
            <a:srgbClr val="A4A3A4"/>
          </p15:clr>
        </p15:guide>
        <p15:guide id="17" pos="2471">
          <p15:clr>
            <a:srgbClr val="A4A3A4"/>
          </p15:clr>
        </p15:guide>
        <p15:guide id="18" pos="2832">
          <p15:clr>
            <a:srgbClr val="A4A3A4"/>
          </p15:clr>
        </p15:guide>
        <p15:guide id="19" pos="2927">
          <p15:clr>
            <a:srgbClr val="A4A3A4"/>
          </p15:clr>
        </p15:guide>
        <p15:guide id="20" pos="3288">
          <p15:clr>
            <a:srgbClr val="A4A3A4"/>
          </p15:clr>
        </p15:guide>
        <p15:guide id="21" pos="3384">
          <p15:clr>
            <a:srgbClr val="A4A3A4"/>
          </p15:clr>
        </p15:guide>
        <p15:guide id="22" pos="3744">
          <p15:clr>
            <a:srgbClr val="A4A3A4"/>
          </p15:clr>
        </p15:guide>
        <p15:guide id="23" pos="3840">
          <p15:clr>
            <a:srgbClr val="A4A3A4"/>
          </p15:clr>
        </p15:guide>
        <p15:guide id="24" pos="4200">
          <p15:clr>
            <a:srgbClr val="A4A3A4"/>
          </p15:clr>
        </p15:guide>
        <p15:guide id="25" pos="4296">
          <p15:clr>
            <a:srgbClr val="A4A3A4"/>
          </p15:clr>
        </p15:guide>
        <p15:guide id="26" pos="4656">
          <p15:clr>
            <a:srgbClr val="A4A3A4"/>
          </p15:clr>
        </p15:guide>
        <p15:guide id="27" pos="4752">
          <p15:clr>
            <a:srgbClr val="A4A3A4"/>
          </p15:clr>
        </p15:guide>
        <p15:guide id="28" pos="5114">
          <p15:clr>
            <a:srgbClr val="A4A3A4"/>
          </p15:clr>
        </p15:guide>
        <p15:guide id="29" pos="5210">
          <p15:clr>
            <a:srgbClr val="A4A3A4"/>
          </p15:clr>
        </p15:guide>
        <p15:guide id="31" pos="5570">
          <p15:clr>
            <a:srgbClr val="A4A3A4"/>
          </p15:clr>
        </p15:guide>
        <p15:guide id="32" orient="horz" pos="940">
          <p15:clr>
            <a:srgbClr val="A4A3A4"/>
          </p15:clr>
        </p15:guide>
        <p15:guide id="33" orient="horz" pos="2754">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oleObject" Target="../embeddings/oleObject101.bin"/><Relationship Id="rId7" Type="http://schemas.openxmlformats.org/officeDocument/2006/relationships/image" Target="../media/image6.png"/><Relationship Id="rId2" Type="http://schemas.openxmlformats.org/officeDocument/2006/relationships/slideLayout" Target="../slideLayouts/slideLayout103.xml"/><Relationship Id="rId1" Type="http://schemas.openxmlformats.org/officeDocument/2006/relationships/tags" Target="../tags/tag102.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emf"/><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EE4D5E3-55D4-24A0-953D-1751E93BD54D}"/>
              </a:ext>
            </a:extLst>
          </p:cNvPr>
          <p:cNvGraphicFramePr>
            <a:graphicFrameLocks noChangeAspect="1"/>
          </p:cNvGraphicFramePr>
          <p:nvPr>
            <p:custDataLst>
              <p:tags r:id="rId1"/>
            </p:custDataLst>
            <p:extLst>
              <p:ext uri="{D42A27DB-BD31-4B8C-83A1-F6EECF244321}">
                <p14:modId xmlns:p14="http://schemas.microsoft.com/office/powerpoint/2010/main" val="22987284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7" name="think-cell data - do not delete" hidden="1">
                        <a:extLst>
                          <a:ext uri="{FF2B5EF4-FFF2-40B4-BE49-F238E27FC236}">
                            <a16:creationId xmlns:a16="http://schemas.microsoft.com/office/drawing/2014/main" id="{BEE4D5E3-55D4-24A0-953D-1751E93BD54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7" name="Picture 11">
            <a:extLst>
              <a:ext uri="{FF2B5EF4-FFF2-40B4-BE49-F238E27FC236}">
                <a16:creationId xmlns:a16="http://schemas.microsoft.com/office/drawing/2014/main" id="{D92402DF-E888-0082-260C-AD8B5149B46B}"/>
              </a:ext>
            </a:extLst>
          </p:cNvPr>
          <p:cNvPicPr>
            <a:picLocks noChangeAspect="1"/>
          </p:cNvPicPr>
          <p:nvPr/>
        </p:nvPicPr>
        <p:blipFill>
          <a:blip r:embed="rId5"/>
          <a:srcRect/>
          <a:stretch>
            <a:fillRect/>
          </a:stretch>
        </p:blipFill>
        <p:spPr>
          <a:xfrm>
            <a:off x="344752" y="1325971"/>
            <a:ext cx="357972" cy="357972"/>
          </a:xfrm>
          <a:prstGeom prst="rect">
            <a:avLst/>
          </a:prstGeom>
        </p:spPr>
      </p:pic>
      <p:pic>
        <p:nvPicPr>
          <p:cNvPr id="30" name="Picture 7">
            <a:extLst>
              <a:ext uri="{FF2B5EF4-FFF2-40B4-BE49-F238E27FC236}">
                <a16:creationId xmlns:a16="http://schemas.microsoft.com/office/drawing/2014/main" id="{F30F5DAB-1331-C3DF-2C70-C834203B8671}"/>
              </a:ext>
            </a:extLst>
          </p:cNvPr>
          <p:cNvPicPr>
            <a:picLocks noChangeAspect="1"/>
          </p:cNvPicPr>
          <p:nvPr/>
        </p:nvPicPr>
        <p:blipFill>
          <a:blip r:embed="rId6"/>
          <a:srcRect/>
          <a:stretch>
            <a:fillRect/>
          </a:stretch>
        </p:blipFill>
        <p:spPr>
          <a:xfrm>
            <a:off x="5885528" y="-8013"/>
            <a:ext cx="6262010" cy="3314700"/>
          </a:xfrm>
          <a:prstGeom prst="rect">
            <a:avLst/>
          </a:prstGeom>
        </p:spPr>
      </p:pic>
      <p:sp>
        <p:nvSpPr>
          <p:cNvPr id="12" name="Headline">
            <a:extLst>
              <a:ext uri="{FF2B5EF4-FFF2-40B4-BE49-F238E27FC236}">
                <a16:creationId xmlns:a16="http://schemas.microsoft.com/office/drawing/2014/main" id="{FA132B6C-FEB2-FF1D-DABA-E5E2183CA107}"/>
              </a:ext>
            </a:extLst>
          </p:cNvPr>
          <p:cNvSpPr txBox="1"/>
          <p:nvPr/>
        </p:nvSpPr>
        <p:spPr>
          <a:xfrm>
            <a:off x="344751" y="208443"/>
            <a:ext cx="5540777" cy="656462"/>
          </a:xfrm>
          <a:prstGeom prst="rect">
            <a:avLst/>
          </a:prstGeom>
        </p:spPr>
        <p:txBody>
          <a:bodyPr wrap="square" lIns="0" tIns="0" rIns="0" bIns="0" anchor="t">
            <a:spAutoFit/>
          </a:bodyPr>
          <a:lstStyle>
            <a:defPPr>
              <a:defRPr lang="en-US"/>
            </a:defPPr>
            <a:lvl1pPr>
              <a:defRPr sz="2133" cap="all" spc="-75">
                <a:solidFill>
                  <a:srgbClr val="E1000F"/>
                </a:solidFill>
                <a:latin typeface="Henkel GT Flexa Bl" pitchFamily="2" charset="0"/>
                <a:ea typeface="Henkel GT Flexa Bl" pitchFamily="2" charset="0"/>
                <a:cs typeface="Henkel GT Flexa Bl" pitchFamily="2" charset="0"/>
              </a:defRPr>
            </a:lvl1pPr>
          </a:lstStyle>
          <a:p>
            <a:pPr defTabSz="609387">
              <a:defRPr/>
            </a:pPr>
            <a:r>
              <a:rPr sz="2133">
                <a:solidFill>
                  <a:srgbClr val="E1000F"/>
                </a:solidFill>
                <a:latin typeface="Segoe UI Black"/>
              </a:rPr>
              <a:t>Reliable Threadlocking for Centrifugal Pumps</a:t>
            </a:r>
          </a:p>
        </p:txBody>
      </p:sp>
      <p:sp>
        <p:nvSpPr>
          <p:cNvPr id="13" name="Industry">
            <a:extLst>
              <a:ext uri="{FF2B5EF4-FFF2-40B4-BE49-F238E27FC236}">
                <a16:creationId xmlns:a16="http://schemas.microsoft.com/office/drawing/2014/main" id="{EDDCB5F5-F1F7-0081-FFDC-CF68D07801E8}"/>
              </a:ext>
            </a:extLst>
          </p:cNvPr>
          <p:cNvSpPr txBox="1"/>
          <p:nvPr/>
        </p:nvSpPr>
        <p:spPr>
          <a:xfrm>
            <a:off x="344751" y="1072741"/>
            <a:ext cx="5106953" cy="94385"/>
          </a:xfrm>
          <a:prstGeom prst="rect">
            <a:avLst/>
          </a:prstGeom>
        </p:spPr>
        <p:txBody>
          <a:bodyPr wrap="square" lIns="0" tIns="0" rIns="0" bIns="0" rtlCol="0" anchor="t">
            <a:spAutoFit/>
          </a:bodyPr>
          <a:lstStyle/>
          <a:p>
            <a:pPr defTabSz="609616">
              <a:lnSpc>
                <a:spcPts val="747"/>
              </a:lnSpc>
            </a:pPr>
            <a:r>
              <a:rPr sz="933" b="1">
                <a:latin typeface="Segoe UI"/>
              </a:rPr>
              <a:t>LOCTITE 243</a:t>
            </a:r>
            <a:endParaRPr sz="933" b="1" dirty="0">
              <a:latin typeface="Segoe UI"/>
            </a:endParaRPr>
          </a:p>
        </p:txBody>
      </p:sp>
      <p:sp>
        <p:nvSpPr>
          <p:cNvPr id="15" name="TextBox 3">
            <a:extLst>
              <a:ext uri="{FF2B5EF4-FFF2-40B4-BE49-F238E27FC236}">
                <a16:creationId xmlns:a16="http://schemas.microsoft.com/office/drawing/2014/main" id="{C2D9E916-4724-A345-A52E-1A006B62364D}"/>
              </a:ext>
            </a:extLst>
          </p:cNvPr>
          <p:cNvSpPr txBox="1">
            <a:spLocks noChangeArrowheads="1"/>
          </p:cNvSpPr>
          <p:nvPr/>
        </p:nvSpPr>
        <p:spPr bwMode="auto">
          <a:xfrm>
            <a:off x="876379" y="1375915"/>
            <a:ext cx="2108200" cy="258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609616">
              <a:lnSpc>
                <a:spcPts val="2243"/>
              </a:lnSpc>
            </a:pPr>
            <a:r>
              <a:rPr lang="en-US" altLang="zh-TW" sz="1600" dirty="0">
                <a:solidFill>
                  <a:srgbClr val="E1000F"/>
                </a:solidFill>
                <a:latin typeface="Segoe UI Black" panose="020B0A02040204020203" pitchFamily="34" charset="0"/>
                <a:ea typeface="Segoe UI Black" panose="020B0A02040204020203" pitchFamily="34" charset="0"/>
                <a:cs typeface="Segoe UI" panose="020B0502040204020203" pitchFamily="34" charset="0"/>
              </a:rPr>
              <a:t>Background</a:t>
            </a:r>
          </a:p>
        </p:txBody>
      </p:sp>
      <p:sp>
        <p:nvSpPr>
          <p:cNvPr id="16" name="Background">
            <a:extLst>
              <a:ext uri="{FF2B5EF4-FFF2-40B4-BE49-F238E27FC236}">
                <a16:creationId xmlns:a16="http://schemas.microsoft.com/office/drawing/2014/main" id="{AC537DBC-2E14-3244-679F-D57C058872BA}"/>
              </a:ext>
            </a:extLst>
          </p:cNvPr>
          <p:cNvSpPr txBox="1">
            <a:spLocks noChangeArrowheads="1"/>
          </p:cNvSpPr>
          <p:nvPr/>
        </p:nvSpPr>
        <p:spPr bwMode="auto">
          <a:xfrm>
            <a:off x="344752" y="1803068"/>
            <a:ext cx="5106953" cy="19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spAutoFit/>
          </a:bodyPr>
          <a:lstStyle>
            <a:lvl1pPr marL="342900" indent="-342900">
              <a:defRPr>
                <a:solidFill>
                  <a:schemeClr val="tx1"/>
                </a:solidFill>
                <a:latin typeface="Calibri" panose="020F0502020204030204" pitchFamily="34" charset="0"/>
              </a:defRPr>
            </a:lvl1pPr>
            <a:lvl2pPr marL="193675">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defTabSz="609616">
              <a:lnSpc>
                <a:spcPct val="114000"/>
              </a:lnSpc>
              <a:buClr>
                <a:srgbClr val="E1000F"/>
              </a:buClr>
              <a:defRPr/>
            </a:pPr>
            <a:r>
              <a:rPr sz="1200">
                <a:solidFill>
                  <a:srgbClr val="000000"/>
                </a:solidFill>
                <a:latin typeface="Segoe UI"/>
              </a:rPr>
              <a:t>A centrifugal pump manufacturer faced premature failure of set screws holding the shaft sleeve, leading to warranty claims and performance issues. The alignment of the impeller was critical to prevent overheating and failure.</a:t>
            </a:r>
            <a:endParaRPr lang="en-US" sz="1200" dirty="0">
              <a:solidFill>
                <a:srgbClr val="000000"/>
              </a:solidFill>
              <a:latin typeface="Segoe UI" panose="020B0502040204020203" pitchFamily="34" charset="0"/>
              <a:cs typeface="Segoe UI" panose="020B0502040204020203" pitchFamily="34" charset="0"/>
            </a:endParaRPr>
          </a:p>
        </p:txBody>
      </p:sp>
      <p:sp>
        <p:nvSpPr>
          <p:cNvPr id="19" name="Solution">
            <a:extLst>
              <a:ext uri="{FF2B5EF4-FFF2-40B4-BE49-F238E27FC236}">
                <a16:creationId xmlns:a16="http://schemas.microsoft.com/office/drawing/2014/main" id="{E59C328C-8598-7C62-AB82-24C914559A7D}"/>
              </a:ext>
            </a:extLst>
          </p:cNvPr>
          <p:cNvSpPr/>
          <p:nvPr/>
        </p:nvSpPr>
        <p:spPr>
          <a:xfrm>
            <a:off x="6044825" y="685220"/>
            <a:ext cx="5906473" cy="40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spAutoFit/>
          </a:bodyPr>
          <a:lstStyle/>
          <a:p>
            <a:pPr defTabSz="609616">
              <a:lnSpc>
                <a:spcPct val="114000"/>
              </a:lnSpc>
              <a:buClr>
                <a:srgbClr val="E1000F"/>
              </a:buClr>
            </a:pPr>
            <a:r>
              <a:rPr sz="1200" b="1" i="1" dirty="0">
                <a:solidFill>
                  <a:srgbClr val="000000"/>
                </a:solidFill>
                <a:latin typeface="Segoe UI"/>
              </a:rPr>
              <a:t>LOCTITE 243 provided a reliable </a:t>
            </a:r>
            <a:r>
              <a:rPr sz="1200" b="1" i="1" dirty="0" err="1">
                <a:solidFill>
                  <a:srgbClr val="000000"/>
                </a:solidFill>
                <a:latin typeface="Segoe UI"/>
              </a:rPr>
              <a:t>threadlocking</a:t>
            </a:r>
            <a:r>
              <a:rPr sz="1200" b="1" i="1" dirty="0">
                <a:solidFill>
                  <a:srgbClr val="000000"/>
                </a:solidFill>
                <a:latin typeface="Segoe UI"/>
              </a:rPr>
              <a:t> solution, preventing set screw loosening and ensuring proper impeller alignment.</a:t>
            </a:r>
          </a:p>
        </p:txBody>
      </p:sp>
      <p:sp>
        <p:nvSpPr>
          <p:cNvPr id="20" name="App Info">
            <a:extLst>
              <a:ext uri="{FF2B5EF4-FFF2-40B4-BE49-F238E27FC236}">
                <a16:creationId xmlns:a16="http://schemas.microsoft.com/office/drawing/2014/main" id="{DBD981FB-B191-A7B2-08CB-1B2C0737A50C}"/>
              </a:ext>
            </a:extLst>
          </p:cNvPr>
          <p:cNvSpPr txBox="1">
            <a:spLocks noChangeArrowheads="1"/>
          </p:cNvSpPr>
          <p:nvPr/>
        </p:nvSpPr>
        <p:spPr bwMode="auto">
          <a:xfrm>
            <a:off x="6024115" y="1248050"/>
            <a:ext cx="4083566" cy="716350"/>
          </a:xfrm>
          <a:prstGeom prst="rect">
            <a:avLst/>
          </a:prstGeom>
          <a:noFill/>
        </p:spPr>
        <p:txBody>
          <a:bodyPr wrap="square" lIns="0" tIns="0" rIns="0" bIns="0" rtlCol="0">
            <a:spAutoFit/>
          </a:bodyPr>
          <a:lstStyle>
            <a:defPPr>
              <a:defRPr lang="en-US"/>
            </a:defPPr>
            <a:lvl1pPr>
              <a:spcAft>
                <a:spcPts val="400"/>
              </a:spcAft>
              <a:defRPr sz="1200">
                <a:solidFill>
                  <a:srgbClr val="000000"/>
                </a:solidFill>
                <a:latin typeface="Segoe UI" panose="020B0502040204020203" pitchFamily="34" charset="0"/>
                <a:ea typeface="新細明體" panose="02020500000000000000" pitchFamily="18" charset="-120"/>
                <a:cs typeface="Segoe UI" panose="020B0502040204020203" pitchFamily="34" charset="0"/>
              </a:defRPr>
            </a:lvl1pPr>
          </a:lstStyle>
          <a:p>
            <a:pPr marL="111125" indent="-111125">
              <a:lnSpc>
                <a:spcPct val="114000"/>
              </a:lnSpc>
              <a:buClr>
                <a:srgbClr val="F20D11"/>
              </a:buClr>
              <a:buFont typeface="Wingdings" panose="05000000000000000000" pitchFamily="2" charset="2"/>
              <a:buChar char="§"/>
            </a:pPr>
            <a:r>
              <a:rPr sz="1200"/>
              <a:t>Main Application: Threadlocking 5/16-18 set screws in centrifugal pump assemblies.
Process: Apply LOCTITE 243 to four set screws in the assembly.
Outcome: The solution reduced warranty claims and improved product performance by preventing vibrational loosening.</a:t>
            </a:r>
            <a:endParaRPr dirty="0"/>
          </a:p>
        </p:txBody>
      </p:sp>
      <p:sp>
        <p:nvSpPr>
          <p:cNvPr id="26" name="Rectangle 25">
            <a:extLst>
              <a:ext uri="{FF2B5EF4-FFF2-40B4-BE49-F238E27FC236}">
                <a16:creationId xmlns:a16="http://schemas.microsoft.com/office/drawing/2014/main" id="{DC227E39-15E5-E9B4-7845-EE7C72CAE887}"/>
              </a:ext>
            </a:extLst>
          </p:cNvPr>
          <p:cNvSpPr/>
          <p:nvPr/>
        </p:nvSpPr>
        <p:spPr bwMode="auto">
          <a:xfrm>
            <a:off x="-7668" y="5994000"/>
            <a:ext cx="12191999" cy="864000"/>
          </a:xfrm>
          <a:prstGeom prst="rect">
            <a:avLst/>
          </a:prstGeom>
          <a:solidFill>
            <a:srgbClr val="E1000F"/>
          </a:solidFill>
          <a:ln w="9525" cap="flat" cmpd="sng" algn="ctr">
            <a:noFill/>
            <a:prstDash val="solid"/>
            <a:round/>
            <a:headEnd type="none" w="med" len="med"/>
            <a:tailEnd type="none" w="med" len="med"/>
          </a:ln>
          <a:effectLst/>
        </p:spPr>
        <p:txBody>
          <a:bodyPr vert="horz" wrap="square" lIns="120000" tIns="62400" rIns="120000" bIns="62400" numCol="1" rtlCol="0" anchor="t" anchorCtr="0" compatLnSpc="1">
            <a:prstTxWarp prst="textNoShape">
              <a:avLst/>
            </a:prstTxWarp>
          </a:bodyPr>
          <a:lstStyle/>
          <a:p>
            <a:pPr defTabSz="1219231">
              <a:lnSpc>
                <a:spcPct val="105000"/>
              </a:lnSpc>
              <a:buClr>
                <a:srgbClr val="E1000F"/>
              </a:buClr>
              <a:buSzPct val="120000"/>
              <a:defRPr/>
            </a:pPr>
            <a:endParaRPr lang="en-DK" sz="1200" kern="0">
              <a:solidFill>
                <a:srgbClr val="000000"/>
              </a:solidFill>
              <a:latin typeface="Segoe UI"/>
              <a:cs typeface="Calibri" charset="0"/>
            </a:endParaRPr>
          </a:p>
        </p:txBody>
      </p:sp>
      <p:pic>
        <p:nvPicPr>
          <p:cNvPr id="27" name="loctite_logo.ai" descr="loctite_logo.ai">
            <a:extLst>
              <a:ext uri="{FF2B5EF4-FFF2-40B4-BE49-F238E27FC236}">
                <a16:creationId xmlns:a16="http://schemas.microsoft.com/office/drawing/2014/main" id="{920D98FE-DBD6-356B-56FF-785AD78CD2DB}"/>
              </a:ext>
            </a:extLst>
          </p:cNvPr>
          <p:cNvPicPr>
            <a:picLocks noChangeAspect="1"/>
          </p:cNvPicPr>
          <p:nvPr/>
        </p:nvPicPr>
        <p:blipFill>
          <a:blip r:embed="rId7"/>
          <a:stretch>
            <a:fillRect/>
          </a:stretch>
        </p:blipFill>
        <p:spPr>
          <a:xfrm>
            <a:off x="480003" y="6311689"/>
            <a:ext cx="1156063" cy="219731"/>
          </a:xfrm>
          <a:prstGeom prst="rect">
            <a:avLst/>
          </a:prstGeom>
          <a:ln w="12700">
            <a:miter lim="400000"/>
          </a:ln>
        </p:spPr>
      </p:pic>
      <p:sp>
        <p:nvSpPr>
          <p:cNvPr id="28" name="So why don’t we do it?">
            <a:extLst>
              <a:ext uri="{FF2B5EF4-FFF2-40B4-BE49-F238E27FC236}">
                <a16:creationId xmlns:a16="http://schemas.microsoft.com/office/drawing/2014/main" id="{172B4AD8-3F4D-5CB9-D782-C9F71C0056B9}"/>
              </a:ext>
            </a:extLst>
          </p:cNvPr>
          <p:cNvSpPr txBox="1"/>
          <p:nvPr/>
        </p:nvSpPr>
        <p:spPr bwMode="gray">
          <a:xfrm>
            <a:off x="8048589" y="6311722"/>
            <a:ext cx="3656696" cy="2625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nchorCtr="0">
            <a:spAutoFit/>
          </a:bodyPr>
          <a:lstStyle>
            <a:lvl1pPr defTabSz="914378">
              <a:lnSpc>
                <a:spcPct val="80000"/>
              </a:lnSpc>
              <a:defRPr sz="6200" b="1" cap="all">
                <a:solidFill>
                  <a:srgbClr val="FFFFFF"/>
                </a:solidFill>
              </a:defRPr>
            </a:lvl1pPr>
          </a:lstStyle>
          <a:p>
            <a:pPr algn="r" defTabSz="609600">
              <a:defRPr/>
            </a:pPr>
            <a:r>
              <a:rPr lang="en-US" sz="2133" i="1" dirty="0">
                <a:latin typeface="Henkel GT Flexa Bl" pitchFamily="2" charset="77"/>
                <a:ea typeface="Henkel GT Flexa Bl" pitchFamily="2" charset="77"/>
                <a:cs typeface="Henkel GT Flexa Bl" pitchFamily="2" charset="77"/>
              </a:rPr>
              <a:t>Beyond </a:t>
            </a:r>
            <a:r>
              <a:rPr lang="en-US" sz="2133" b="0" i="1" dirty="0">
                <a:latin typeface="Henkel GT Flexa Lt" pitchFamily="2" charset="77"/>
                <a:ea typeface="Henkel GT Flexa Lt" pitchFamily="2" charset="77"/>
                <a:cs typeface="Henkel GT Flexa Lt" pitchFamily="2" charset="77"/>
              </a:rPr>
              <a:t>the bond</a:t>
            </a:r>
            <a:endParaRPr lang="en-US" sz="2133" b="0" i="1" kern="0" dirty="0">
              <a:latin typeface="Henkel GT Flexa Lt" pitchFamily="2" charset="77"/>
              <a:ea typeface="Henkel GT Flexa Lt" pitchFamily="2" charset="77"/>
              <a:cs typeface="Henkel GT Flexa Lt" pitchFamily="2" charset="77"/>
              <a:sym typeface="Segoe UI"/>
            </a:endParaRPr>
          </a:p>
        </p:txBody>
      </p:sp>
      <p:sp>
        <p:nvSpPr>
          <p:cNvPr id="18" name="TextBox 5">
            <a:extLst>
              <a:ext uri="{FF2B5EF4-FFF2-40B4-BE49-F238E27FC236}">
                <a16:creationId xmlns:a16="http://schemas.microsoft.com/office/drawing/2014/main" id="{7EB14A7E-4571-972A-43F1-E19B96EFFE12}"/>
              </a:ext>
            </a:extLst>
          </p:cNvPr>
          <p:cNvSpPr txBox="1">
            <a:spLocks noChangeArrowheads="1"/>
          </p:cNvSpPr>
          <p:nvPr/>
        </p:nvSpPr>
        <p:spPr bwMode="auto">
          <a:xfrm>
            <a:off x="6613316" y="188120"/>
            <a:ext cx="2108200" cy="258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609616">
              <a:lnSpc>
                <a:spcPts val="2243"/>
              </a:lnSpc>
            </a:pPr>
            <a:r>
              <a:rPr lang="en-US" altLang="zh-TW" sz="1600" dirty="0">
                <a:solidFill>
                  <a:srgbClr val="E1000F"/>
                </a:solidFill>
                <a:latin typeface="Segoe UI Black" panose="020B0A02040204020203" pitchFamily="34" charset="0"/>
                <a:ea typeface="Segoe UI Black" panose="020B0A02040204020203" pitchFamily="34" charset="0"/>
                <a:cs typeface="Segoe UI" panose="020B0502040204020203" pitchFamily="34" charset="0"/>
              </a:rPr>
              <a:t>Solution</a:t>
            </a:r>
          </a:p>
        </p:txBody>
      </p:sp>
      <p:pic>
        <p:nvPicPr>
          <p:cNvPr id="33" name="Picture 25">
            <a:extLst>
              <a:ext uri="{FF2B5EF4-FFF2-40B4-BE49-F238E27FC236}">
                <a16:creationId xmlns:a16="http://schemas.microsoft.com/office/drawing/2014/main" id="{7F5C5DEA-AE74-0794-6DCC-BDEAE00EAFDD}"/>
              </a:ext>
            </a:extLst>
          </p:cNvPr>
          <p:cNvPicPr>
            <a:picLocks noChangeAspect="1"/>
          </p:cNvPicPr>
          <p:nvPr/>
        </p:nvPicPr>
        <p:blipFill>
          <a:blip r:embed="rId8" cstate="print"/>
          <a:srcRect/>
          <a:stretch>
            <a:fillRect/>
          </a:stretch>
        </p:blipFill>
        <p:spPr>
          <a:xfrm>
            <a:off x="6044824" y="111422"/>
            <a:ext cx="411480" cy="411480"/>
          </a:xfrm>
          <a:prstGeom prst="rect">
            <a:avLst/>
          </a:prstGeom>
        </p:spPr>
      </p:pic>
      <p:sp>
        <p:nvSpPr>
          <p:cNvPr id="21" name="TextBox 8">
            <a:extLst>
              <a:ext uri="{FF2B5EF4-FFF2-40B4-BE49-F238E27FC236}">
                <a16:creationId xmlns:a16="http://schemas.microsoft.com/office/drawing/2014/main" id="{4F8C9736-A9A1-8072-C0B2-2131899A9110}"/>
              </a:ext>
            </a:extLst>
          </p:cNvPr>
          <p:cNvSpPr txBox="1">
            <a:spLocks noChangeArrowheads="1"/>
          </p:cNvSpPr>
          <p:nvPr/>
        </p:nvSpPr>
        <p:spPr bwMode="auto">
          <a:xfrm>
            <a:off x="6613316" y="3491983"/>
            <a:ext cx="2108200" cy="258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609616">
              <a:lnSpc>
                <a:spcPts val="2243"/>
              </a:lnSpc>
            </a:pPr>
            <a:r>
              <a:rPr lang="en-US" altLang="zh-TW" sz="1600" dirty="0">
                <a:solidFill>
                  <a:srgbClr val="E1000F"/>
                </a:solidFill>
                <a:latin typeface="Segoe UI Black" panose="020B0A02040204020203" pitchFamily="34" charset="0"/>
                <a:ea typeface="Segoe UI Black" panose="020B0A02040204020203" pitchFamily="34" charset="0"/>
                <a:cs typeface="Segoe UI" panose="020B0502040204020203" pitchFamily="34" charset="0"/>
              </a:rPr>
              <a:t>Benefits</a:t>
            </a:r>
          </a:p>
        </p:txBody>
      </p:sp>
      <p:pic>
        <p:nvPicPr>
          <p:cNvPr id="32" name="Picture 12">
            <a:extLst>
              <a:ext uri="{FF2B5EF4-FFF2-40B4-BE49-F238E27FC236}">
                <a16:creationId xmlns:a16="http://schemas.microsoft.com/office/drawing/2014/main" id="{EC1F0A97-ACC2-8AD4-2E4D-712796E52E13}"/>
              </a:ext>
            </a:extLst>
          </p:cNvPr>
          <p:cNvPicPr>
            <a:picLocks noChangeAspect="1"/>
          </p:cNvPicPr>
          <p:nvPr/>
        </p:nvPicPr>
        <p:blipFill>
          <a:blip r:embed="rId9"/>
          <a:srcRect/>
          <a:stretch>
            <a:fillRect/>
          </a:stretch>
        </p:blipFill>
        <p:spPr>
          <a:xfrm>
            <a:off x="6044824" y="3415285"/>
            <a:ext cx="406155" cy="411480"/>
          </a:xfrm>
          <a:prstGeom prst="rect">
            <a:avLst/>
          </a:prstGeom>
        </p:spPr>
      </p:pic>
      <p:sp>
        <p:nvSpPr>
          <p:cNvPr id="22" name="Value driver 1">
            <a:extLst>
              <a:ext uri="{FF2B5EF4-FFF2-40B4-BE49-F238E27FC236}">
                <a16:creationId xmlns:a16="http://schemas.microsoft.com/office/drawing/2014/main" id="{860DE6B2-4432-1FEC-BDAE-A1B997F48576}"/>
              </a:ext>
            </a:extLst>
          </p:cNvPr>
          <p:cNvSpPr/>
          <p:nvPr/>
        </p:nvSpPr>
        <p:spPr>
          <a:xfrm>
            <a:off x="6044824" y="4045473"/>
            <a:ext cx="1843617" cy="607243"/>
          </a:xfrm>
          <a:prstGeom prst="rect">
            <a:avLst/>
          </a:prstGeom>
          <a:solidFill>
            <a:srgbClr val="E00D1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defTabSz="609616">
              <a:lnSpc>
                <a:spcPct val="90000"/>
              </a:lnSpc>
            </a:pPr>
            <a:r>
              <a:rPr sz="1333">
                <a:latin typeface="Segoe UI Black"/>
              </a:rPr>
              <a:t>REDUCED FAILURE RATE</a:t>
            </a:r>
          </a:p>
        </p:txBody>
      </p:sp>
      <p:sp>
        <p:nvSpPr>
          <p:cNvPr id="24" name="Value driver 2">
            <a:extLst>
              <a:ext uri="{FF2B5EF4-FFF2-40B4-BE49-F238E27FC236}">
                <a16:creationId xmlns:a16="http://schemas.microsoft.com/office/drawing/2014/main" id="{29ECF388-C5A4-82FF-7AF8-CC74C0B05477}"/>
              </a:ext>
            </a:extLst>
          </p:cNvPr>
          <p:cNvSpPr/>
          <p:nvPr/>
        </p:nvSpPr>
        <p:spPr>
          <a:xfrm>
            <a:off x="8076253" y="4045473"/>
            <a:ext cx="1843617" cy="607243"/>
          </a:xfrm>
          <a:prstGeom prst="rect">
            <a:avLst/>
          </a:prstGeom>
          <a:solidFill>
            <a:srgbClr val="E00D1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defTabSz="609616">
              <a:lnSpc>
                <a:spcPct val="90000"/>
              </a:lnSpc>
            </a:pPr>
            <a:r>
              <a:rPr sz="1333">
                <a:latin typeface="Segoe UI Black"/>
              </a:rPr>
              <a:t>REDUCED COMPONENT COST</a:t>
            </a:r>
          </a:p>
        </p:txBody>
      </p:sp>
      <p:sp>
        <p:nvSpPr>
          <p:cNvPr id="25" name="Value driver 3">
            <a:extLst>
              <a:ext uri="{FF2B5EF4-FFF2-40B4-BE49-F238E27FC236}">
                <a16:creationId xmlns:a16="http://schemas.microsoft.com/office/drawing/2014/main" id="{89FE51AD-674D-A816-33CA-C2BF90D094AF}"/>
              </a:ext>
            </a:extLst>
          </p:cNvPr>
          <p:cNvSpPr/>
          <p:nvPr/>
        </p:nvSpPr>
        <p:spPr>
          <a:xfrm>
            <a:off x="10107682" y="4045473"/>
            <a:ext cx="1843617" cy="607243"/>
          </a:xfrm>
          <a:prstGeom prst="rect">
            <a:avLst/>
          </a:prstGeom>
          <a:solidFill>
            <a:srgbClr val="E00D1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defTabSz="609616">
              <a:lnSpc>
                <a:spcPct val="90000"/>
              </a:lnSpc>
            </a:pPr>
            <a:r>
              <a:rPr sz="1333">
                <a:latin typeface="Segoe UI Black"/>
              </a:rPr>
              <a:t>IMPROVED PERFORMANCE</a:t>
            </a:r>
          </a:p>
        </p:txBody>
      </p:sp>
      <p:sp>
        <p:nvSpPr>
          <p:cNvPr id="2" name="Value driver 1 details">
            <a:extLst>
              <a:ext uri="{FF2B5EF4-FFF2-40B4-BE49-F238E27FC236}">
                <a16:creationId xmlns:a16="http://schemas.microsoft.com/office/drawing/2014/main" id="{29A7DEC6-B2CC-49C9-2DEA-EA190F476613}"/>
              </a:ext>
            </a:extLst>
          </p:cNvPr>
          <p:cNvSpPr txBox="1"/>
          <p:nvPr/>
        </p:nvSpPr>
        <p:spPr>
          <a:xfrm>
            <a:off x="6044824" y="4761315"/>
            <a:ext cx="1843617" cy="40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spAutoFit/>
          </a:bodyPr>
          <a:lstStyle>
            <a:defPPr>
              <a:defRPr lang="en-US"/>
            </a:defPPr>
            <a:lvl1pPr indent="0" defTabSz="609616">
              <a:lnSpc>
                <a:spcPct val="114000"/>
              </a:lnSpc>
              <a:buClr>
                <a:srgbClr val="E1000F"/>
              </a:buClr>
              <a:defRPr sz="1200">
                <a:solidFill>
                  <a:srgbClr val="000000"/>
                </a:solidFill>
                <a:latin typeface="Segoe UI"/>
              </a:defRPr>
            </a:lvl1pPr>
            <a:lvl2pPr marL="193675">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r>
              <a:rPr sz="1200" dirty="0"/>
              <a:t>The solution reduced warranty claims</a:t>
            </a:r>
            <a:r>
              <a:rPr lang="en-US" dirty="0"/>
              <a:t>.</a:t>
            </a:r>
            <a:endParaRPr dirty="0"/>
          </a:p>
        </p:txBody>
      </p:sp>
      <p:sp>
        <p:nvSpPr>
          <p:cNvPr id="3" name="Value driver 2 details">
            <a:extLst>
              <a:ext uri="{FF2B5EF4-FFF2-40B4-BE49-F238E27FC236}">
                <a16:creationId xmlns:a16="http://schemas.microsoft.com/office/drawing/2014/main" id="{7C38DD17-03F4-04CC-A4AE-9EEA6E4EC049}"/>
              </a:ext>
            </a:extLst>
          </p:cNvPr>
          <p:cNvSpPr txBox="1"/>
          <p:nvPr/>
        </p:nvSpPr>
        <p:spPr>
          <a:xfrm>
            <a:off x="8076252" y="4761315"/>
            <a:ext cx="1843617" cy="1245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spAutoFit/>
          </a:bodyPr>
          <a:lstStyle>
            <a:defPPr>
              <a:defRPr lang="en-US"/>
            </a:defPPr>
            <a:lvl1pPr indent="0" defTabSz="609616">
              <a:lnSpc>
                <a:spcPct val="114000"/>
              </a:lnSpc>
              <a:buClr>
                <a:srgbClr val="E1000F"/>
              </a:buClr>
              <a:defRPr sz="1200">
                <a:solidFill>
                  <a:srgbClr val="000000"/>
                </a:solidFill>
                <a:latin typeface="Segoe UI"/>
              </a:defRPr>
            </a:lvl1pPr>
            <a:lvl2pPr marL="193675">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r>
              <a:rPr sz="1200" dirty="0"/>
              <a:t>Enabled </a:t>
            </a:r>
            <a:r>
              <a:rPr sz="1200" err="1"/>
              <a:t>the</a:t>
            </a:r>
            <a:r>
              <a:rPr sz="1200" dirty="0"/>
              <a:t> </a:t>
            </a:r>
            <a:r>
              <a:rPr sz="1200" err="1"/>
              <a:t>use</a:t>
            </a:r>
            <a:r>
              <a:rPr sz="1200" dirty="0"/>
              <a:t> </a:t>
            </a:r>
            <a:r>
              <a:rPr sz="1200" err="1"/>
              <a:t>of</a:t>
            </a:r>
            <a:r>
              <a:rPr sz="1200" dirty="0"/>
              <a:t> </a:t>
            </a:r>
            <a:r>
              <a:rPr sz="1200" err="1"/>
              <a:t>lower-cost</a:t>
            </a:r>
            <a:r>
              <a:rPr sz="1200" dirty="0"/>
              <a:t> </a:t>
            </a:r>
            <a:r>
              <a:rPr sz="1200" err="1"/>
              <a:t>components</a:t>
            </a:r>
            <a:r>
              <a:rPr sz="1200" dirty="0"/>
              <a:t> </a:t>
            </a:r>
            <a:r>
              <a:rPr sz="1200" err="1"/>
              <a:t>by</a:t>
            </a:r>
            <a:r>
              <a:rPr sz="1200" dirty="0"/>
              <a:t> </a:t>
            </a:r>
            <a:r>
              <a:rPr sz="1200" err="1"/>
              <a:t>eliminating</a:t>
            </a:r>
            <a:r>
              <a:rPr sz="1200" dirty="0"/>
              <a:t> </a:t>
            </a:r>
            <a:r>
              <a:rPr sz="1200" err="1"/>
              <a:t>the</a:t>
            </a:r>
            <a:r>
              <a:rPr sz="1200" dirty="0"/>
              <a:t> </a:t>
            </a:r>
            <a:r>
              <a:rPr sz="1200" err="1"/>
              <a:t>need</a:t>
            </a:r>
            <a:r>
              <a:rPr sz="1200" dirty="0"/>
              <a:t> </a:t>
            </a:r>
            <a:r>
              <a:rPr sz="1200" err="1"/>
              <a:t>for</a:t>
            </a:r>
            <a:r>
              <a:rPr sz="1200" dirty="0"/>
              <a:t> </a:t>
            </a:r>
            <a:r>
              <a:rPr sz="1200" err="1"/>
              <a:t>hardened</a:t>
            </a:r>
            <a:r>
              <a:rPr sz="1200" dirty="0"/>
              <a:t> </a:t>
            </a:r>
            <a:r>
              <a:rPr sz="1200" err="1"/>
              <a:t>metal</a:t>
            </a:r>
            <a:r>
              <a:rPr sz="1200" dirty="0"/>
              <a:t> and </a:t>
            </a:r>
            <a:r>
              <a:rPr sz="1200" err="1"/>
              <a:t>changing</a:t>
            </a:r>
            <a:r>
              <a:rPr sz="1200" dirty="0"/>
              <a:t> </a:t>
            </a:r>
            <a:r>
              <a:rPr sz="1200" err="1"/>
              <a:t>set</a:t>
            </a:r>
            <a:r>
              <a:rPr sz="1200" dirty="0"/>
              <a:t> </a:t>
            </a:r>
            <a:r>
              <a:rPr sz="1200" err="1"/>
              <a:t>screw</a:t>
            </a:r>
            <a:r>
              <a:rPr sz="1200" dirty="0"/>
              <a:t> </a:t>
            </a:r>
            <a:r>
              <a:rPr sz="1200" err="1"/>
              <a:t>point</a:t>
            </a:r>
            <a:r>
              <a:rPr sz="1200" dirty="0"/>
              <a:t> type.</a:t>
            </a:r>
            <a:endParaRPr lang="de-DE" dirty="0"/>
          </a:p>
        </p:txBody>
      </p:sp>
      <p:sp>
        <p:nvSpPr>
          <p:cNvPr id="4" name="Value driver 3 details">
            <a:extLst>
              <a:ext uri="{FF2B5EF4-FFF2-40B4-BE49-F238E27FC236}">
                <a16:creationId xmlns:a16="http://schemas.microsoft.com/office/drawing/2014/main" id="{6C34C0D4-98FB-228D-7F84-2A2A0B3A9AAE}"/>
              </a:ext>
            </a:extLst>
          </p:cNvPr>
          <p:cNvSpPr txBox="1"/>
          <p:nvPr/>
        </p:nvSpPr>
        <p:spPr>
          <a:xfrm>
            <a:off x="10107681" y="4761315"/>
            <a:ext cx="1843617" cy="19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spAutoFit/>
          </a:bodyPr>
          <a:lstStyle>
            <a:defPPr>
              <a:defRPr lang="en-US"/>
            </a:defPPr>
            <a:lvl1pPr indent="0" defTabSz="609616">
              <a:lnSpc>
                <a:spcPct val="114000"/>
              </a:lnSpc>
              <a:buClr>
                <a:srgbClr val="E1000F"/>
              </a:buClr>
              <a:defRPr sz="1200">
                <a:solidFill>
                  <a:srgbClr val="000000"/>
                </a:solidFill>
                <a:latin typeface="Segoe UI"/>
              </a:defRPr>
            </a:lvl1pPr>
            <a:lvl2pPr marL="193675">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r>
              <a:rPr sz="1200"/>
              <a:t>Ensured the impeller remained properly aligned, extending the life of the equipment and improving overall performance.</a:t>
            </a:r>
            <a:endParaRPr lang="de-DE" dirty="0"/>
          </a:p>
        </p:txBody>
      </p:sp>
      <p:pic>
        <p:nvPicPr>
          <p:cNvPr id="9" name="圖片 8">
            <a:extLst>
              <a:ext uri="{FF2B5EF4-FFF2-40B4-BE49-F238E27FC236}">
                <a16:creationId xmlns:a16="http://schemas.microsoft.com/office/drawing/2014/main" id="{4EE477F3-129E-2261-FA12-02BAB35E4EB4}"/>
              </a:ext>
            </a:extLst>
          </p:cNvPr>
          <p:cNvPicPr>
            <a:picLocks noChangeAspect="1"/>
          </p:cNvPicPr>
          <p:nvPr/>
        </p:nvPicPr>
        <p:blipFill>
          <a:blip r:embed="rId10"/>
          <a:stretch>
            <a:fillRect/>
          </a:stretch>
        </p:blipFill>
        <p:spPr>
          <a:xfrm>
            <a:off x="10107681" y="1216140"/>
            <a:ext cx="1725283" cy="1725283"/>
          </a:xfrm>
          <a:prstGeom prst="rect">
            <a:avLst/>
          </a:prstGeom>
        </p:spPr>
      </p:pic>
      <p:pic>
        <p:nvPicPr>
          <p:cNvPr id="11" name="圖片 10">
            <a:extLst>
              <a:ext uri="{FF2B5EF4-FFF2-40B4-BE49-F238E27FC236}">
                <a16:creationId xmlns:a16="http://schemas.microsoft.com/office/drawing/2014/main" id="{69AECED3-E3CE-8BE6-34F0-61AA692728AB}"/>
              </a:ext>
            </a:extLst>
          </p:cNvPr>
          <p:cNvPicPr>
            <a:picLocks noChangeAspect="1"/>
          </p:cNvPicPr>
          <p:nvPr/>
        </p:nvPicPr>
        <p:blipFill>
          <a:blip r:embed="rId11"/>
          <a:stretch>
            <a:fillRect/>
          </a:stretch>
        </p:blipFill>
        <p:spPr>
          <a:xfrm>
            <a:off x="7669" y="3201790"/>
            <a:ext cx="5901439" cy="2792210"/>
          </a:xfrm>
          <a:prstGeom prst="rect">
            <a:avLst/>
          </a:prstGeom>
        </p:spPr>
      </p:pic>
    </p:spTree>
    <p:extLst>
      <p:ext uri="{BB962C8B-B14F-4D97-AF65-F5344CB8AC3E}">
        <p14:creationId xmlns:p14="http://schemas.microsoft.com/office/powerpoint/2010/main" val="244436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4_Henkel_Master_EN">
  <a:themeElements>
    <a:clrScheme name="Color_Henkel">
      <a:dk1>
        <a:sysClr val="windowText" lastClr="000000"/>
      </a:dk1>
      <a:lt1>
        <a:sysClr val="window" lastClr="FFFFFF"/>
      </a:lt1>
      <a:dk2>
        <a:srgbClr val="DED7D6"/>
      </a:dk2>
      <a:lt2>
        <a:srgbClr val="EFEBEA"/>
      </a:lt2>
      <a:accent1>
        <a:srgbClr val="E1000F"/>
      </a:accent1>
      <a:accent2>
        <a:srgbClr val="968282"/>
      </a:accent2>
      <a:accent3>
        <a:srgbClr val="56729F"/>
      </a:accent3>
      <a:accent4>
        <a:srgbClr val="BDCDDA"/>
      </a:accent4>
      <a:accent5>
        <a:srgbClr val="53846A"/>
      </a:accent5>
      <a:accent6>
        <a:srgbClr val="BFCFBE"/>
      </a:accent6>
      <a:hlink>
        <a:srgbClr val="000000"/>
      </a:hlink>
      <a:folHlink>
        <a:srgbClr val="000000"/>
      </a:folHlink>
    </a:clrScheme>
    <a:fontScheme name="Fonts Henkel Sego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80000" tIns="144000" rIns="180000" bIns="144000" rtlCol="0" anchor="t"/>
      <a:lstStyle>
        <a:defPPr algn="l">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bodyPr vert="horz" wrap="none" lIns="0" tIns="0" rIns="0" bIns="0" rtlCol="0">
        <a:noAutofit/>
      </a:bodyPr>
      <a:lstStyle>
        <a:defPPr marL="162000" indent="-162000" algn="l" defTabSz="685800">
          <a:lnSpc>
            <a:spcPct val="114000"/>
          </a:lnSpc>
          <a:spcAft>
            <a:spcPts val="1200"/>
          </a:spcAft>
          <a:buClr>
            <a:schemeClr val="accent1"/>
          </a:buClr>
          <a:buSzPct val="100000"/>
          <a:buFont typeface="Wingdings" panose="05000000000000000000" pitchFamily="2" charset="2"/>
          <a:buChar char="§"/>
          <a:defRPr sz="1200" dirty="0" err="1"/>
        </a:defPPr>
      </a:lstStyle>
    </a:txDef>
  </a:objectDefaults>
  <a:extraClrSchemeLst/>
  <a:extLst>
    <a:ext uri="{05A4C25C-085E-4340-85A3-A5531E510DB2}">
      <thm15:themeFamily xmlns:thm15="http://schemas.microsoft.com/office/thememl/2012/main" name="Henkel Company Presentation.potx" id="{B6BBDCAB-4B51-474B-B6CF-8AF73E3B5E02}" vid="{8A98E731-D54E-4428-94DF-0E8BD05D2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50F70378F680341A1B5BCE3578811B6" ma:contentTypeVersion="18" ma:contentTypeDescription="Create a new document." ma:contentTypeScope="" ma:versionID="34bb20249ba75b34830895bc50b4d519">
  <xsd:schema xmlns:xsd="http://www.w3.org/2001/XMLSchema" xmlns:xs="http://www.w3.org/2001/XMLSchema" xmlns:p="http://schemas.microsoft.com/office/2006/metadata/properties" xmlns:ns2="ec4718a3-debc-4abb-861d-b15fc8f4f400" xmlns:ns3="6bb2ae3e-108b-4db9-9e53-8c2ea9991397" targetNamespace="http://schemas.microsoft.com/office/2006/metadata/properties" ma:root="true" ma:fieldsID="f10628e3d722162b42adb85235f2dfb2" ns2:_="" ns3:_="">
    <xsd:import namespace="ec4718a3-debc-4abb-861d-b15fc8f4f400"/>
    <xsd:import namespace="6bb2ae3e-108b-4db9-9e53-8c2ea999139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4718a3-debc-4abb-861d-b15fc8f4f4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72f792e8-4dad-42c1-ad63-44982727bf4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b2ae3e-108b-4db9-9e53-8c2ea9991397"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990e613c-46d7-4bdc-8a3c-223eb36d2c1c}" ma:internalName="TaxCatchAll" ma:showField="CatchAllData" ma:web="6bb2ae3e-108b-4db9-9e53-8c2ea999139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bb2ae3e-108b-4db9-9e53-8c2ea9991397" xsi:nil="true"/>
    <lcf76f155ced4ddcb4097134ff3c332f xmlns="ec4718a3-debc-4abb-861d-b15fc8f4f400">
      <Terms xmlns="http://schemas.microsoft.com/office/infopath/2007/PartnerControls"/>
    </lcf76f155ced4ddcb4097134ff3c332f>
    <SharedWithUsers xmlns="6bb2ae3e-108b-4db9-9e53-8c2ea9991397">
      <UserInfo>
        <DisplayName/>
        <AccountId xsi:nil="true"/>
        <AccountType/>
      </UserInfo>
    </SharedWithUsers>
  </documentManagement>
</p:properties>
</file>

<file path=customXml/item4.xml><?xml version="1.0" encoding="utf-8"?>
<?mso-contentType ?>
<SharedContentType xmlns="Microsoft.SharePoint.Taxonomy.ContentTypeSync" SourceId="72f792e8-4dad-42c1-ad63-44982727bf4d" ContentTypeId="0x01" PreviousValue="false"/>
</file>

<file path=customXml/itemProps1.xml><?xml version="1.0" encoding="utf-8"?>
<ds:datastoreItem xmlns:ds="http://schemas.openxmlformats.org/officeDocument/2006/customXml" ds:itemID="{355A28E6-11E9-4D4A-8EC4-041CFD9BD35E}">
  <ds:schemaRefs>
    <ds:schemaRef ds:uri="http://schemas.microsoft.com/sharepoint/v3/contenttype/forms"/>
  </ds:schemaRefs>
</ds:datastoreItem>
</file>

<file path=customXml/itemProps2.xml><?xml version="1.0" encoding="utf-8"?>
<ds:datastoreItem xmlns:ds="http://schemas.openxmlformats.org/officeDocument/2006/customXml" ds:itemID="{D5BE84D2-7F5B-4DFE-849F-0A2BAA16D7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4718a3-debc-4abb-861d-b15fc8f4f400"/>
    <ds:schemaRef ds:uri="6bb2ae3e-108b-4db9-9e53-8c2ea99913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3FF61B-C9DA-49EB-AB33-D2EFDFA46488}">
  <ds:schemaRefs>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 ds:uri="http://purl.org/dc/dcmitype/"/>
    <ds:schemaRef ds:uri="http://schemas.microsoft.com/office/2006/documentManagement/types"/>
    <ds:schemaRef ds:uri="ec4718a3-debc-4abb-861d-b15fc8f4f400"/>
    <ds:schemaRef ds:uri="6bb2ae3e-108b-4db9-9e53-8c2ea9991397"/>
    <ds:schemaRef ds:uri="http://purl.org/dc/terms/"/>
    <ds:schemaRef ds:uri="http://purl.org/dc/elements/1.1/"/>
  </ds:schemaRefs>
</ds:datastoreItem>
</file>

<file path=customXml/itemProps4.xml><?xml version="1.0" encoding="utf-8"?>
<ds:datastoreItem xmlns:ds="http://schemas.openxmlformats.org/officeDocument/2006/customXml" ds:itemID="{B00B20EA-3245-4243-8E07-B82C40B2520E}">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0</TotalTime>
  <Words>183</Words>
  <Application>Microsoft Office PowerPoint</Application>
  <PresentationFormat>Widescreen</PresentationFormat>
  <Paragraphs>16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4_Henkel_Master_EN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Simon Gmeiner</dc:creator>
  <cp:keywords/>
  <dc:description/>
  <cp:lastModifiedBy>Leslie Chou</cp:lastModifiedBy>
  <cp:revision>16</cp:revision>
  <dcterms:created xsi:type="dcterms:W3CDTF">2024-05-23T06:35:00Z</dcterms:created>
  <dcterms:modified xsi:type="dcterms:W3CDTF">2025-07-17T08:39:18Z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0x010100F50F70378F680341A1B5BCE3578811B6</vt:lpwstr>
  </property>
  <property fmtid="{D5CDD505-2E9C-101B-9397-08002B2CF9AE}" pid="3" name="Order">
    <vt:r8>1908600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ToBeDeleted">
    <vt:lpwstr>No</vt:lpwstr>
  </property>
  <property fmtid="{D5CDD505-2E9C-101B-9397-08002B2CF9AE}" pid="9" name="_ExtendedDescription">
    <vt:lpwstr/>
  </property>
  <property fmtid="{D5CDD505-2E9C-101B-9397-08002B2CF9AE}" pid="10" name="TriggerFlowInfo">
    <vt:lpwstr/>
  </property>
  <property fmtid="{D5CDD505-2E9C-101B-9397-08002B2CF9AE}" pid="11" name="MediaServiceImageTags">
    <vt:lpwstr/>
  </property>
</Properties>
</file>