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8"/>
  </p:notesMasterIdLst>
  <p:sldIdLst>
    <p:sldId id="260" r:id="rId6"/>
    <p:sldId id="261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1710E9-EB28-438C-8B81-83F1D942429C}" v="27" dt="2021-04-09T16:46:24.675"/>
    <p1510:client id="{ACA69010-BE23-4657-7DBD-E1B673C53E37}" v="2" dt="2023-03-20T08:18:30.4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368" autoAdjust="0"/>
    <p:restoredTop sz="96619" autoAdjust="0"/>
  </p:normalViewPr>
  <p:slideViewPr>
    <p:cSldViewPr snapToGrid="0">
      <p:cViewPr varScale="1">
        <p:scale>
          <a:sx n="74" d="100"/>
          <a:sy n="74" d="100"/>
        </p:scale>
        <p:origin x="732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0AB551-82C9-4C4A-B23A-A79ACF6BBB4E}" type="datetimeFigureOut">
              <a:rPr lang="de-DE" smtClean="0"/>
              <a:t>22.10.2025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EB846-FDF7-42F5-8062-5B589983AC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2373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11424" y="3285028"/>
            <a:ext cx="10273043" cy="1535697"/>
          </a:xfrm>
        </p:spPr>
        <p:txBody>
          <a:bodyPr/>
          <a:lstStyle>
            <a:lvl1pPr>
              <a:lnSpc>
                <a:spcPct val="75000"/>
              </a:lnSpc>
              <a:defRPr sz="6398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07632" y="4964696"/>
            <a:ext cx="10176835" cy="815839"/>
          </a:xfrm>
        </p:spPr>
        <p:txBody>
          <a:bodyPr/>
          <a:lstStyle>
            <a:lvl1pPr marL="0" indent="0">
              <a:spcAft>
                <a:spcPts val="0"/>
              </a:spcAft>
              <a:buFontTx/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cxnSp>
        <p:nvCxnSpPr>
          <p:cNvPr id="7" name="Gerader Verbinder 6"/>
          <p:cNvCxnSpPr/>
          <p:nvPr userDrawn="1"/>
        </p:nvCxnSpPr>
        <p:spPr bwMode="auto">
          <a:xfrm>
            <a:off x="719403" y="3176353"/>
            <a:ext cx="0" cy="2498795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4751" y="6254935"/>
            <a:ext cx="709083" cy="397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953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6 Kap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platzhalter 15"/>
          <p:cNvSpPr>
            <a:spLocks noGrp="1"/>
          </p:cNvSpPr>
          <p:nvPr>
            <p:ph type="body" sz="quarter" idx="18" hasCustomPrompt="1"/>
          </p:nvPr>
        </p:nvSpPr>
        <p:spPr>
          <a:xfrm>
            <a:off x="719664" y="1413497"/>
            <a:ext cx="3408000" cy="2063363"/>
          </a:xfrm>
          <a:gradFill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108000" rIns="72000" bIns="72000" anchor="t" anchorCtr="0"/>
          <a:lstStyle>
            <a:lvl1pPr marL="0" indent="0" algn="l">
              <a:lnSpc>
                <a:spcPct val="105000"/>
              </a:lnSpc>
              <a:spcAft>
                <a:spcPts val="0"/>
              </a:spcAft>
              <a:buClrTx/>
              <a:buSzPct val="100000"/>
              <a:buFont typeface="+mj-lt"/>
              <a:buNone/>
              <a:defRPr sz="2399" b="0">
                <a:solidFill>
                  <a:srgbClr val="5F6973"/>
                </a:solidFill>
              </a:defRPr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 noProof="0"/>
              <a:t>Titel des Kapitels</a:t>
            </a:r>
          </a:p>
        </p:txBody>
      </p:sp>
      <p:sp>
        <p:nvSpPr>
          <p:cNvPr id="24" name="Textplatzhalter 15"/>
          <p:cNvSpPr>
            <a:spLocks noGrp="1"/>
          </p:cNvSpPr>
          <p:nvPr>
            <p:ph type="body" sz="quarter" idx="19" hasCustomPrompt="1"/>
          </p:nvPr>
        </p:nvSpPr>
        <p:spPr>
          <a:xfrm>
            <a:off x="4248064" y="1413497"/>
            <a:ext cx="3408000" cy="2063363"/>
          </a:xfrm>
          <a:gradFill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108000" rIns="72000" bIns="72000" anchor="t" anchorCtr="0"/>
          <a:lstStyle>
            <a:lvl1pPr marL="0" indent="0" algn="l">
              <a:lnSpc>
                <a:spcPct val="105000"/>
              </a:lnSpc>
              <a:spcAft>
                <a:spcPts val="0"/>
              </a:spcAft>
              <a:buClrTx/>
              <a:buSzPct val="100000"/>
              <a:buFont typeface="+mj-lt"/>
              <a:buNone/>
              <a:defRPr sz="2399" b="0">
                <a:solidFill>
                  <a:srgbClr val="5F6973"/>
                </a:solidFill>
              </a:defRPr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 noProof="0"/>
              <a:t>Titel des Kapitels</a:t>
            </a:r>
          </a:p>
        </p:txBody>
      </p:sp>
      <p:sp>
        <p:nvSpPr>
          <p:cNvPr id="25" name="Textplatzhalter 15"/>
          <p:cNvSpPr>
            <a:spLocks noGrp="1"/>
          </p:cNvSpPr>
          <p:nvPr>
            <p:ph type="body" sz="quarter" idx="20" hasCustomPrompt="1"/>
          </p:nvPr>
        </p:nvSpPr>
        <p:spPr>
          <a:xfrm>
            <a:off x="7776461" y="1413497"/>
            <a:ext cx="3408007" cy="2063363"/>
          </a:xfrm>
          <a:gradFill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108000" rIns="72000" bIns="72000" anchor="t" anchorCtr="0"/>
          <a:lstStyle>
            <a:lvl1pPr marL="0" indent="0" algn="l">
              <a:lnSpc>
                <a:spcPct val="105000"/>
              </a:lnSpc>
              <a:spcAft>
                <a:spcPts val="0"/>
              </a:spcAft>
              <a:buClrTx/>
              <a:buSzPct val="100000"/>
              <a:buFont typeface="+mj-lt"/>
              <a:buNone/>
              <a:defRPr sz="2399" b="0">
                <a:solidFill>
                  <a:srgbClr val="5F6973"/>
                </a:solidFill>
              </a:defRPr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 noProof="0"/>
              <a:t>Titel des Kapitels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5000"/>
              </a:lnSpc>
              <a:buClr>
                <a:schemeClr val="tx2"/>
              </a:buClr>
              <a:buSzPct val="120000"/>
              <a:defRPr smtClean="0"/>
            </a:lvl1pPr>
          </a:lstStyle>
          <a:p>
            <a:pPr>
              <a:defRPr/>
            </a:pPr>
            <a:fld id="{06751F1D-7A53-41FA-902C-E1BEFFDFF413}" type="datetime4">
              <a:rPr lang="en-US" noProof="0" smtClean="0"/>
              <a:t>October 22, 2025</a:t>
            </a:fld>
            <a:endParaRPr lang="en-US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noProof="0"/>
          </a:p>
        </p:txBody>
      </p:sp>
      <p:sp>
        <p:nvSpPr>
          <p:cNvPr id="20" name="Textplatzhalter 15"/>
          <p:cNvSpPr>
            <a:spLocks noGrp="1"/>
          </p:cNvSpPr>
          <p:nvPr>
            <p:ph type="body" sz="quarter" idx="15" hasCustomPrompt="1"/>
          </p:nvPr>
        </p:nvSpPr>
        <p:spPr>
          <a:xfrm>
            <a:off x="719668" y="2421186"/>
            <a:ext cx="3408000" cy="1055674"/>
          </a:xfrm>
        </p:spPr>
        <p:txBody>
          <a:bodyPr rIns="144000" bIns="36000" anchor="t"/>
          <a:lstStyle>
            <a:lvl1pPr marL="0" indent="0" algn="r">
              <a:lnSpc>
                <a:spcPct val="100000"/>
              </a:lnSpc>
              <a:spcAft>
                <a:spcPts val="0"/>
              </a:spcAft>
              <a:buClrTx/>
              <a:buSzPct val="100000"/>
              <a:buFont typeface="+mj-lt"/>
              <a:buNone/>
              <a:defRPr sz="7198" b="0">
                <a:solidFill>
                  <a:schemeClr val="tx2"/>
                </a:solidFill>
              </a:defRPr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 noProof="0"/>
              <a:t>00.</a:t>
            </a:r>
          </a:p>
        </p:txBody>
      </p:sp>
      <p:sp>
        <p:nvSpPr>
          <p:cNvPr id="21" name="Textplatzhalt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4248064" y="2421186"/>
            <a:ext cx="3408000" cy="1055674"/>
          </a:xfrm>
        </p:spPr>
        <p:txBody>
          <a:bodyPr rIns="144000" bIns="36000" anchor="t"/>
          <a:lstStyle>
            <a:lvl1pPr marL="0" indent="0" algn="r">
              <a:lnSpc>
                <a:spcPct val="100000"/>
              </a:lnSpc>
              <a:spcAft>
                <a:spcPts val="0"/>
              </a:spcAft>
              <a:buClrTx/>
              <a:buSzPct val="100000"/>
              <a:buFont typeface="+mj-lt"/>
              <a:buNone/>
              <a:defRPr sz="7198" b="0">
                <a:solidFill>
                  <a:schemeClr val="tx2"/>
                </a:solidFill>
              </a:defRPr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 noProof="0"/>
              <a:t>00.</a:t>
            </a:r>
          </a:p>
        </p:txBody>
      </p:sp>
      <p:sp>
        <p:nvSpPr>
          <p:cNvPr id="22" name="Textplatzhalt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7776461" y="2421186"/>
            <a:ext cx="3408007" cy="1055674"/>
          </a:xfrm>
        </p:spPr>
        <p:txBody>
          <a:bodyPr rIns="144000" bIns="36000" anchor="t"/>
          <a:lstStyle>
            <a:lvl1pPr marL="0" indent="0" algn="r">
              <a:lnSpc>
                <a:spcPct val="100000"/>
              </a:lnSpc>
              <a:spcAft>
                <a:spcPts val="0"/>
              </a:spcAft>
              <a:buClrTx/>
              <a:buSzPct val="100000"/>
              <a:buFont typeface="+mj-lt"/>
              <a:buNone/>
              <a:defRPr sz="7198" b="0">
                <a:solidFill>
                  <a:schemeClr val="tx2"/>
                </a:solidFill>
              </a:defRPr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 noProof="0" dirty="0"/>
              <a:t>00.</a:t>
            </a:r>
          </a:p>
        </p:txBody>
      </p:sp>
      <p:sp>
        <p:nvSpPr>
          <p:cNvPr id="11" name="Textplatzhalter 15"/>
          <p:cNvSpPr>
            <a:spLocks noGrp="1"/>
          </p:cNvSpPr>
          <p:nvPr>
            <p:ph type="body" sz="quarter" idx="21" hasCustomPrompt="1"/>
          </p:nvPr>
        </p:nvSpPr>
        <p:spPr>
          <a:xfrm>
            <a:off x="719664" y="3573299"/>
            <a:ext cx="3408000" cy="2063363"/>
          </a:xfrm>
          <a:gradFill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108000" rIns="72000" bIns="72000" anchor="t" anchorCtr="0"/>
          <a:lstStyle>
            <a:lvl1pPr marL="0" indent="0" algn="l">
              <a:lnSpc>
                <a:spcPct val="105000"/>
              </a:lnSpc>
              <a:spcAft>
                <a:spcPts val="0"/>
              </a:spcAft>
              <a:buClrTx/>
              <a:buSzPct val="100000"/>
              <a:buFont typeface="+mj-lt"/>
              <a:buNone/>
              <a:defRPr sz="2399" b="0">
                <a:solidFill>
                  <a:srgbClr val="5F6973"/>
                </a:solidFill>
              </a:defRPr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 noProof="0"/>
              <a:t>Titel des Kapitels</a:t>
            </a:r>
          </a:p>
        </p:txBody>
      </p:sp>
      <p:sp>
        <p:nvSpPr>
          <p:cNvPr id="12" name="Textplatzhalter 15"/>
          <p:cNvSpPr>
            <a:spLocks noGrp="1"/>
          </p:cNvSpPr>
          <p:nvPr>
            <p:ph type="body" sz="quarter" idx="22" hasCustomPrompt="1"/>
          </p:nvPr>
        </p:nvSpPr>
        <p:spPr>
          <a:xfrm>
            <a:off x="4248064" y="3573299"/>
            <a:ext cx="3408000" cy="2063363"/>
          </a:xfrm>
          <a:gradFill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108000" rIns="72000" bIns="72000" anchor="t" anchorCtr="0"/>
          <a:lstStyle>
            <a:lvl1pPr marL="0" indent="0" algn="l">
              <a:lnSpc>
                <a:spcPct val="105000"/>
              </a:lnSpc>
              <a:spcAft>
                <a:spcPts val="0"/>
              </a:spcAft>
              <a:buClrTx/>
              <a:buSzPct val="100000"/>
              <a:buFont typeface="+mj-lt"/>
              <a:buNone/>
              <a:defRPr sz="2399" b="0">
                <a:solidFill>
                  <a:srgbClr val="5F6973"/>
                </a:solidFill>
              </a:defRPr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 noProof="0"/>
              <a:t>Titel des Kapitels</a:t>
            </a:r>
          </a:p>
        </p:txBody>
      </p:sp>
      <p:sp>
        <p:nvSpPr>
          <p:cNvPr id="13" name="Textplatzhalter 15"/>
          <p:cNvSpPr>
            <a:spLocks noGrp="1"/>
          </p:cNvSpPr>
          <p:nvPr>
            <p:ph type="body" sz="quarter" idx="23" hasCustomPrompt="1"/>
          </p:nvPr>
        </p:nvSpPr>
        <p:spPr>
          <a:xfrm>
            <a:off x="7776461" y="3573299"/>
            <a:ext cx="3408007" cy="2063363"/>
          </a:xfrm>
          <a:gradFill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108000" rIns="72000" bIns="72000" anchor="t" anchorCtr="0"/>
          <a:lstStyle>
            <a:lvl1pPr marL="0" indent="0" algn="l">
              <a:lnSpc>
                <a:spcPct val="105000"/>
              </a:lnSpc>
              <a:spcAft>
                <a:spcPts val="0"/>
              </a:spcAft>
              <a:buClrTx/>
              <a:buSzPct val="100000"/>
              <a:buFont typeface="+mj-lt"/>
              <a:buNone/>
              <a:defRPr sz="2399" b="0">
                <a:solidFill>
                  <a:srgbClr val="5F6973"/>
                </a:solidFill>
              </a:defRPr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 noProof="0"/>
              <a:t>Titel des Kapitels</a:t>
            </a:r>
          </a:p>
        </p:txBody>
      </p:sp>
      <p:sp>
        <p:nvSpPr>
          <p:cNvPr id="14" name="Textplatzhalter 15"/>
          <p:cNvSpPr>
            <a:spLocks noGrp="1"/>
          </p:cNvSpPr>
          <p:nvPr>
            <p:ph type="body" sz="quarter" idx="24" hasCustomPrompt="1"/>
          </p:nvPr>
        </p:nvSpPr>
        <p:spPr>
          <a:xfrm>
            <a:off x="719668" y="4580988"/>
            <a:ext cx="3408000" cy="1055674"/>
          </a:xfrm>
        </p:spPr>
        <p:txBody>
          <a:bodyPr rIns="144000" bIns="36000" anchor="t"/>
          <a:lstStyle>
            <a:lvl1pPr marL="0" indent="0" algn="r">
              <a:lnSpc>
                <a:spcPct val="100000"/>
              </a:lnSpc>
              <a:spcAft>
                <a:spcPts val="0"/>
              </a:spcAft>
              <a:buClrTx/>
              <a:buSzPct val="100000"/>
              <a:buFont typeface="+mj-lt"/>
              <a:buNone/>
              <a:defRPr sz="7198" b="0">
                <a:solidFill>
                  <a:schemeClr val="tx2"/>
                </a:solidFill>
              </a:defRPr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 noProof="0"/>
              <a:t>00.</a:t>
            </a:r>
          </a:p>
        </p:txBody>
      </p:sp>
      <p:sp>
        <p:nvSpPr>
          <p:cNvPr id="15" name="Textplatzhalter 15"/>
          <p:cNvSpPr>
            <a:spLocks noGrp="1"/>
          </p:cNvSpPr>
          <p:nvPr>
            <p:ph type="body" sz="quarter" idx="25" hasCustomPrompt="1"/>
          </p:nvPr>
        </p:nvSpPr>
        <p:spPr>
          <a:xfrm>
            <a:off x="4248064" y="4580988"/>
            <a:ext cx="3408000" cy="1055674"/>
          </a:xfrm>
        </p:spPr>
        <p:txBody>
          <a:bodyPr rIns="144000" bIns="36000" anchor="t"/>
          <a:lstStyle>
            <a:lvl1pPr marL="0" indent="0" algn="r">
              <a:lnSpc>
                <a:spcPct val="100000"/>
              </a:lnSpc>
              <a:spcAft>
                <a:spcPts val="0"/>
              </a:spcAft>
              <a:buClrTx/>
              <a:buSzPct val="100000"/>
              <a:buFont typeface="+mj-lt"/>
              <a:buNone/>
              <a:defRPr sz="7198" b="0">
                <a:solidFill>
                  <a:schemeClr val="tx2"/>
                </a:solidFill>
              </a:defRPr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 noProof="0"/>
              <a:t>00.</a:t>
            </a:r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26" hasCustomPrompt="1"/>
          </p:nvPr>
        </p:nvSpPr>
        <p:spPr>
          <a:xfrm>
            <a:off x="7776461" y="4580988"/>
            <a:ext cx="3408007" cy="1055674"/>
          </a:xfrm>
        </p:spPr>
        <p:txBody>
          <a:bodyPr rIns="144000" bIns="36000" anchor="t"/>
          <a:lstStyle>
            <a:lvl1pPr marL="0" indent="0" algn="r">
              <a:lnSpc>
                <a:spcPct val="100000"/>
              </a:lnSpc>
              <a:spcAft>
                <a:spcPts val="0"/>
              </a:spcAft>
              <a:buClrTx/>
              <a:buSzPct val="100000"/>
              <a:buFont typeface="+mj-lt"/>
              <a:buNone/>
              <a:defRPr sz="7198" b="0">
                <a:solidFill>
                  <a:schemeClr val="tx2"/>
                </a:solidFill>
              </a:defRPr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 noProof="0"/>
              <a:t>00.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625780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noProof="0"/>
              <a:t>Textmasterformat bearbeiten</a:t>
            </a:r>
          </a:p>
          <a:p>
            <a:pPr lvl="1"/>
            <a:r>
              <a:rPr lang="en-US" noProof="0"/>
              <a:t>Zweite Ebene</a:t>
            </a:r>
          </a:p>
          <a:p>
            <a:pPr lvl="2"/>
            <a:r>
              <a:rPr lang="en-US" noProof="0"/>
              <a:t>Dritte Ebene</a:t>
            </a:r>
          </a:p>
          <a:p>
            <a:pPr lvl="3"/>
            <a:r>
              <a:rPr lang="en-US" noProof="0"/>
              <a:t>Vierte Ebene</a:t>
            </a:r>
          </a:p>
          <a:p>
            <a:pPr lvl="4"/>
            <a:r>
              <a:rPr lang="en-US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5000"/>
              </a:lnSpc>
              <a:buClr>
                <a:schemeClr val="tx2"/>
              </a:buClr>
              <a:buSzPct val="120000"/>
              <a:defRPr smtClean="0"/>
            </a:lvl1pPr>
          </a:lstStyle>
          <a:p>
            <a:pPr>
              <a:defRPr/>
            </a:pPr>
            <a:fld id="{D3C6500E-6AB8-453C-90C1-539D2FFF0C83}" type="datetime4">
              <a:rPr lang="en-US" noProof="0" smtClean="0"/>
              <a:t>October 22, 2025</a:t>
            </a:fld>
            <a:endParaRPr lang="en-US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941712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63600" y="1413497"/>
            <a:ext cx="4992000" cy="460656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5000"/>
              </a:lnSpc>
              <a:buClr>
                <a:schemeClr val="tx2"/>
              </a:buClr>
              <a:buSzPct val="120000"/>
              <a:defRPr smtClean="0"/>
            </a:lvl1pPr>
          </a:lstStyle>
          <a:p>
            <a:pPr>
              <a:defRPr/>
            </a:pPr>
            <a:fld id="{0311FE31-EA7A-4059-87F9-53CC7DAA1D1B}" type="datetime4">
              <a:rPr lang="en-US" noProof="0" smtClean="0"/>
              <a:t>October 22, 2025</a:t>
            </a:fld>
            <a:endParaRPr lang="en-US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noProof="0" dirty="0"/>
          </a:p>
        </p:txBody>
      </p:sp>
      <p:sp>
        <p:nvSpPr>
          <p:cNvPr id="6" name="Inhaltsplatzhalter 2"/>
          <p:cNvSpPr>
            <a:spLocks noGrp="1"/>
          </p:cNvSpPr>
          <p:nvPr>
            <p:ph idx="12"/>
          </p:nvPr>
        </p:nvSpPr>
        <p:spPr>
          <a:xfrm>
            <a:off x="6191251" y="1413497"/>
            <a:ext cx="4992760" cy="460656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934045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5000"/>
              </a:lnSpc>
              <a:buClr>
                <a:schemeClr val="tx2"/>
              </a:buClr>
              <a:buSzPct val="120000"/>
              <a:defRPr smtClean="0"/>
            </a:lvl1pPr>
          </a:lstStyle>
          <a:p>
            <a:pPr>
              <a:defRPr/>
            </a:pPr>
            <a:fld id="{B29D85D4-6C13-4052-9D3B-7CD3483CC743}" type="datetime4">
              <a:rPr lang="en-US" noProof="0" smtClean="0"/>
              <a:t>October 22, 2025</a:t>
            </a:fld>
            <a:endParaRPr lang="en-US" noProof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39122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1398" y="1941872"/>
            <a:ext cx="10513069" cy="4078188"/>
          </a:xfrm>
        </p:spPr>
        <p:txBody>
          <a:bodyPr/>
          <a:lstStyle>
            <a:lvl1pPr marL="478211" indent="-478211">
              <a:lnSpc>
                <a:spcPts val="7331"/>
              </a:lnSpc>
              <a:buClr>
                <a:schemeClr val="tx2"/>
              </a:buClr>
              <a:buSzPct val="140000"/>
              <a:buFont typeface="Arial" panose="020B0604020202020204" pitchFamily="34" charset="0"/>
              <a:buChar char="›"/>
              <a:defRPr sz="6398" b="0">
                <a:solidFill>
                  <a:schemeClr val="accent6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5000"/>
              </a:lnSpc>
              <a:buClr>
                <a:schemeClr val="tx2"/>
              </a:buClr>
              <a:buSzPct val="120000"/>
              <a:defRPr smtClean="0"/>
            </a:lvl1pPr>
          </a:lstStyle>
          <a:p>
            <a:pPr>
              <a:defRPr/>
            </a:pPr>
            <a:fld id="{B619DB25-04EA-448F-B1D9-EAA785DD8E51}" type="datetime4">
              <a:rPr lang="en-US" noProof="0" smtClean="0"/>
              <a:t>October 22, 2025</a:t>
            </a:fld>
            <a:endParaRPr lang="en-US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noProof="0"/>
          </a:p>
        </p:txBody>
      </p:sp>
      <p:sp>
        <p:nvSpPr>
          <p:cNvPr id="6" name="Rechteck 5"/>
          <p:cNvSpPr/>
          <p:nvPr userDrawn="1"/>
        </p:nvSpPr>
        <p:spPr bwMode="gray">
          <a:xfrm>
            <a:off x="575387" y="213635"/>
            <a:ext cx="288213" cy="67186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19963" tIns="62381" rIns="119963" bIns="62381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8804" rtl="0" eaLnBrk="1" fontAlgn="base" latinLnBrk="0" hangingPunct="1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Tx/>
              <a:buNone/>
              <a:tabLst/>
            </a:pPr>
            <a:endParaRPr kumimoji="0" lang="en-US" sz="2133" b="0" i="0" u="none" strike="noStrike" cap="none" normalizeH="0" baseline="0" noProof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9668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667" y="1941872"/>
            <a:ext cx="10464800" cy="4078188"/>
          </a:xfrm>
        </p:spPr>
        <p:txBody>
          <a:bodyPr/>
          <a:lstStyle>
            <a:lvl1pPr marL="0" indent="0">
              <a:lnSpc>
                <a:spcPts val="7331"/>
              </a:lnSpc>
              <a:buClr>
                <a:schemeClr val="tx2"/>
              </a:buClr>
              <a:buSzPct val="140000"/>
              <a:buFont typeface="Arial" panose="020B0604020202020204" pitchFamily="34" charset="0"/>
              <a:buNone/>
              <a:defRPr sz="4798" b="0">
                <a:solidFill>
                  <a:schemeClr val="accent6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5000"/>
              </a:lnSpc>
              <a:buClr>
                <a:schemeClr val="tx2"/>
              </a:buClr>
              <a:buSzPct val="120000"/>
              <a:defRPr smtClean="0"/>
            </a:lvl1pPr>
          </a:lstStyle>
          <a:p>
            <a:pPr>
              <a:defRPr/>
            </a:pPr>
            <a:fld id="{9D23CB4D-883D-472D-9ACE-2461173D0F42}" type="datetime4">
              <a:rPr lang="en-US" noProof="0" smtClean="0"/>
              <a:t>October 22, 2025</a:t>
            </a:fld>
            <a:endParaRPr lang="en-US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noProof="0"/>
          </a:p>
        </p:txBody>
      </p:sp>
      <p:sp>
        <p:nvSpPr>
          <p:cNvPr id="6" name="Rechteck 5"/>
          <p:cNvSpPr/>
          <p:nvPr userDrawn="1"/>
        </p:nvSpPr>
        <p:spPr bwMode="gray">
          <a:xfrm>
            <a:off x="575387" y="213635"/>
            <a:ext cx="288213" cy="67186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19963" tIns="62381" rIns="119963" bIns="62381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8804" rtl="0" eaLnBrk="1" fontAlgn="base" latinLnBrk="0" hangingPunct="1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Tx/>
              <a:buNone/>
              <a:tabLst/>
            </a:pPr>
            <a:endParaRPr kumimoji="0" lang="en-US" sz="2133" b="0" i="0" u="none" strike="noStrike" cap="none" normalizeH="0" baseline="0" noProof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4395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bla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5000"/>
              </a:lnSpc>
              <a:buClr>
                <a:schemeClr val="tx2"/>
              </a:buClr>
              <a:buSzPct val="120000"/>
              <a:defRPr smtClean="0"/>
            </a:lvl1pPr>
          </a:lstStyle>
          <a:p>
            <a:pPr>
              <a:defRPr/>
            </a:pPr>
            <a:fld id="{69920C43-A808-4FB2-A91E-A31B79036D9E}" type="datetime4">
              <a:rPr lang="en-US" noProof="0" smtClean="0"/>
              <a:t>October 22, 2025</a:t>
            </a:fld>
            <a:endParaRPr lang="en-US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noProof="0"/>
          </a:p>
        </p:txBody>
      </p:sp>
      <p:sp>
        <p:nvSpPr>
          <p:cNvPr id="9" name="Rechteck 8"/>
          <p:cNvSpPr/>
          <p:nvPr userDrawn="1"/>
        </p:nvSpPr>
        <p:spPr bwMode="gray">
          <a:xfrm>
            <a:off x="575387" y="213635"/>
            <a:ext cx="240027" cy="67186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19963" tIns="62381" rIns="119963" bIns="62381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8804" rtl="0" eaLnBrk="1" fontAlgn="base" latinLnBrk="0" hangingPunct="1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Tx/>
              <a:buNone/>
              <a:tabLst/>
            </a:pPr>
            <a:endParaRPr kumimoji="0" lang="en-US" sz="2133" b="0" i="0" u="none" strike="noStrike" cap="none" normalizeH="0" baseline="0" noProof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63600" y="285267"/>
            <a:ext cx="10320867" cy="2576311"/>
          </a:xfrm>
        </p:spPr>
        <p:txBody>
          <a:bodyPr/>
          <a:lstStyle>
            <a:lvl1pPr>
              <a:defRPr sz="6398" b="1"/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867912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 (Multi)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5"/>
          <p:cNvSpPr>
            <a:spLocks noGrp="1"/>
          </p:cNvSpPr>
          <p:nvPr>
            <p:ph sz="quarter" idx="14"/>
          </p:nvPr>
        </p:nvSpPr>
        <p:spPr>
          <a:xfrm>
            <a:off x="863600" y="1413497"/>
            <a:ext cx="6816576" cy="4606562"/>
          </a:xfrm>
          <a:solidFill>
            <a:schemeClr val="bg2"/>
          </a:solidFill>
        </p:spPr>
        <p:txBody>
          <a:bodyPr lIns="72000" tIns="36000" rIns="72000" bIns="36000"/>
          <a:lstStyle>
            <a:lvl1pPr marL="0" indent="0">
              <a:buNone/>
              <a:defRPr sz="2399">
                <a:solidFill>
                  <a:srgbClr val="000000"/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5000"/>
              </a:lnSpc>
              <a:buClr>
                <a:schemeClr val="tx2"/>
              </a:buClr>
              <a:buSzPct val="120000"/>
              <a:defRPr smtClean="0"/>
            </a:lvl1pPr>
          </a:lstStyle>
          <a:p>
            <a:pPr>
              <a:defRPr/>
            </a:pPr>
            <a:fld id="{C36F33D2-8F0A-4949-A6F2-E4CF0A341DF7}" type="datetime4">
              <a:rPr lang="en-US" noProof="0" smtClean="0"/>
              <a:t>October 22, 2025</a:t>
            </a:fld>
            <a:endParaRPr lang="en-US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noProof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7968209" y="1413497"/>
            <a:ext cx="3216259" cy="4606562"/>
          </a:xfrm>
        </p:spPr>
        <p:txBody>
          <a:bodyPr/>
          <a:lstStyle>
            <a:lvl1pPr marL="236990" indent="-236990">
              <a:defRPr sz="2399"/>
            </a:lvl1pPr>
            <a:lvl2pPr marL="482443" indent="-245454">
              <a:defRPr sz="2399"/>
            </a:lvl2pPr>
            <a:lvl3pPr marL="719433" indent="-236990">
              <a:defRPr sz="2399"/>
            </a:lvl3pPr>
            <a:lvl4pPr marL="956422" indent="-236990">
              <a:defRPr sz="2399"/>
            </a:lvl4pPr>
            <a:lvl5pPr marL="1193412" indent="-236990">
              <a:defRPr sz="2399"/>
            </a:lvl5pPr>
          </a:lstStyle>
          <a:p>
            <a:pPr lvl="0"/>
            <a:r>
              <a:rPr lang="en-US" noProof="0"/>
              <a:t>Textmasterformat bearbeiten</a:t>
            </a:r>
          </a:p>
          <a:p>
            <a:pPr lvl="1"/>
            <a:r>
              <a:rPr lang="en-US" noProof="0"/>
              <a:t>Zweite Ebene</a:t>
            </a:r>
          </a:p>
          <a:p>
            <a:pPr lvl="2"/>
            <a:r>
              <a:rPr lang="en-US" noProof="0"/>
              <a:t>Dritte Ebene</a:t>
            </a:r>
          </a:p>
          <a:p>
            <a:pPr lvl="3"/>
            <a:r>
              <a:rPr lang="en-US" noProof="0"/>
              <a:t>Vierte Ebene</a:t>
            </a:r>
          </a:p>
          <a:p>
            <a:pPr lvl="4"/>
            <a:r>
              <a:rPr lang="en-US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054412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 (Multi) mit Tex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sz="quarter" idx="14"/>
          </p:nvPr>
        </p:nvSpPr>
        <p:spPr>
          <a:xfrm>
            <a:off x="863601" y="1413497"/>
            <a:ext cx="4993217" cy="4606562"/>
          </a:xfrm>
          <a:solidFill>
            <a:schemeClr val="bg2"/>
          </a:solidFill>
        </p:spPr>
        <p:txBody>
          <a:bodyPr lIns="72000" tIns="36000" rIns="72000" bIns="36000"/>
          <a:lstStyle>
            <a:lvl1pPr marL="0" indent="0">
              <a:buNone/>
              <a:defRPr sz="2399">
                <a:solidFill>
                  <a:srgbClr val="000000"/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5000"/>
              </a:lnSpc>
              <a:buClr>
                <a:schemeClr val="tx2"/>
              </a:buClr>
              <a:buSzPct val="120000"/>
              <a:defRPr smtClean="0"/>
            </a:lvl1pPr>
          </a:lstStyle>
          <a:p>
            <a:pPr>
              <a:defRPr/>
            </a:pPr>
            <a:fld id="{5B71D9DD-15ED-476E-ABE8-D77BBE141AD6}" type="datetime4">
              <a:rPr lang="en-US" noProof="0" smtClean="0"/>
              <a:t>October 22, 2025</a:t>
            </a:fld>
            <a:endParaRPr lang="en-US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noProof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6191252" y="1413497"/>
            <a:ext cx="4993217" cy="4606562"/>
          </a:xfrm>
        </p:spPr>
        <p:txBody>
          <a:bodyPr/>
          <a:lstStyle>
            <a:lvl1pPr marL="236990" indent="-236990">
              <a:defRPr sz="2399"/>
            </a:lvl1pPr>
            <a:lvl2pPr marL="482443" indent="-245454">
              <a:defRPr sz="2399"/>
            </a:lvl2pPr>
            <a:lvl3pPr marL="719433" indent="-236990">
              <a:defRPr sz="2399"/>
            </a:lvl3pPr>
            <a:lvl4pPr marL="956422" indent="-236990">
              <a:defRPr sz="2399"/>
            </a:lvl4pPr>
            <a:lvl5pPr marL="1193412" indent="-236990">
              <a:defRPr sz="2399"/>
            </a:lvl5pPr>
          </a:lstStyle>
          <a:p>
            <a:pPr lvl="0"/>
            <a:r>
              <a:rPr lang="en-US" noProof="0" dirty="0" err="1"/>
              <a:t>Textmasterformat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  <a:p>
            <a:pPr lvl="1"/>
            <a:r>
              <a:rPr lang="en-US" noProof="0" dirty="0" err="1"/>
              <a:t>Zweite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2"/>
            <a:r>
              <a:rPr lang="en-US" noProof="0" dirty="0" err="1"/>
              <a:t>Dritte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3"/>
            <a:r>
              <a:rPr lang="en-US" noProof="0" dirty="0" err="1"/>
              <a:t>Vierte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4"/>
            <a:r>
              <a:rPr lang="en-US" noProof="0" dirty="0" err="1"/>
              <a:t>Fünfte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738498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 mit Tex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5000"/>
              </a:lnSpc>
              <a:buClr>
                <a:schemeClr val="tx2"/>
              </a:buClr>
              <a:buSzPct val="120000"/>
              <a:defRPr smtClean="0"/>
            </a:lvl1pPr>
          </a:lstStyle>
          <a:p>
            <a:pPr>
              <a:defRPr/>
            </a:pPr>
            <a:fld id="{F7F06ED7-387A-46DA-9263-5D33BC731B73}" type="datetime4">
              <a:rPr lang="en-US" noProof="0" smtClean="0"/>
              <a:t>October 22, 2025</a:t>
            </a:fld>
            <a:endParaRPr lang="en-US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noProof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6191252" y="1413497"/>
            <a:ext cx="4993217" cy="4606562"/>
          </a:xfrm>
        </p:spPr>
        <p:txBody>
          <a:bodyPr/>
          <a:lstStyle>
            <a:lvl1pPr marL="236990" indent="-236990">
              <a:defRPr sz="2399"/>
            </a:lvl1pPr>
            <a:lvl2pPr marL="482443" indent="-245454">
              <a:defRPr sz="2399"/>
            </a:lvl2pPr>
            <a:lvl3pPr marL="719433" indent="-236990">
              <a:defRPr sz="2399"/>
            </a:lvl3pPr>
            <a:lvl4pPr marL="956422" indent="-236990">
              <a:defRPr sz="2399"/>
            </a:lvl4pPr>
            <a:lvl5pPr marL="1193412" indent="-236990">
              <a:defRPr sz="2399"/>
            </a:lvl5pPr>
          </a:lstStyle>
          <a:p>
            <a:pPr lvl="0"/>
            <a:r>
              <a:rPr lang="en-US" noProof="0"/>
              <a:t>Textmasterformat bearbeiten</a:t>
            </a:r>
          </a:p>
          <a:p>
            <a:pPr lvl="1"/>
            <a:r>
              <a:rPr lang="en-US" noProof="0"/>
              <a:t>Zweite Ebene</a:t>
            </a:r>
          </a:p>
          <a:p>
            <a:pPr lvl="2"/>
            <a:r>
              <a:rPr lang="en-US" noProof="0"/>
              <a:t>Dritte Ebene</a:t>
            </a:r>
          </a:p>
          <a:p>
            <a:pPr lvl="3"/>
            <a:r>
              <a:rPr lang="en-US" noProof="0"/>
              <a:t>Vierte Ebene</a:t>
            </a:r>
          </a:p>
          <a:p>
            <a:pPr lvl="4"/>
            <a:r>
              <a:rPr lang="en-US" noProof="0"/>
              <a:t>Fünfte Ebene</a:t>
            </a:r>
          </a:p>
        </p:txBody>
      </p:sp>
      <p:sp>
        <p:nvSpPr>
          <p:cNvPr id="7" name="Bildplatzhalter 2"/>
          <p:cNvSpPr>
            <a:spLocks noGrp="1"/>
          </p:cNvSpPr>
          <p:nvPr>
            <p:ph type="pic" sz="quarter" idx="13"/>
          </p:nvPr>
        </p:nvSpPr>
        <p:spPr>
          <a:xfrm>
            <a:off x="863601" y="1413497"/>
            <a:ext cx="4993217" cy="4606562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20285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 (ku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11424" y="3285029"/>
            <a:ext cx="10273043" cy="671867"/>
          </a:xfrm>
        </p:spPr>
        <p:txBody>
          <a:bodyPr/>
          <a:lstStyle>
            <a:lvl1pPr>
              <a:lnSpc>
                <a:spcPct val="75000"/>
              </a:lnSpc>
              <a:defRPr sz="6398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cxnSp>
        <p:nvCxnSpPr>
          <p:cNvPr id="7" name="Gerader Verbinder 6"/>
          <p:cNvCxnSpPr/>
          <p:nvPr userDrawn="1"/>
        </p:nvCxnSpPr>
        <p:spPr bwMode="auto">
          <a:xfrm>
            <a:off x="719403" y="3176353"/>
            <a:ext cx="0" cy="1740353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4751" y="6254935"/>
            <a:ext cx="709083" cy="397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07632" y="4100867"/>
            <a:ext cx="10176835" cy="815839"/>
          </a:xfrm>
        </p:spPr>
        <p:txBody>
          <a:bodyPr/>
          <a:lstStyle>
            <a:lvl1pPr marL="0" indent="0">
              <a:spcAft>
                <a:spcPts val="0"/>
              </a:spcAft>
              <a:buFontTx/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777461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Bild (mitte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2"/>
          <p:cNvSpPr>
            <a:spLocks noGrp="1"/>
          </p:cNvSpPr>
          <p:nvPr>
            <p:ph type="pic" sz="quarter" idx="13"/>
          </p:nvPr>
        </p:nvSpPr>
        <p:spPr>
          <a:xfrm>
            <a:off x="863600" y="1413498"/>
            <a:ext cx="10320867" cy="4606560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/>
              <a:t>Click icon to add picture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5000"/>
              </a:lnSpc>
              <a:buClr>
                <a:schemeClr val="tx2"/>
              </a:buClr>
              <a:buSzPct val="120000"/>
              <a:defRPr smtClean="0"/>
            </a:lvl1pPr>
          </a:lstStyle>
          <a:p>
            <a:pPr>
              <a:defRPr/>
            </a:pPr>
            <a:fld id="{4772124E-08CB-43E3-99F2-0B54B8A308C1}" type="datetime4">
              <a:rPr lang="en-US" noProof="0" smtClean="0"/>
              <a:t>October 22, 2025</a:t>
            </a:fld>
            <a:endParaRPr lang="en-US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908532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Bild (gro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020059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/>
              <a:t>Click icon to add picture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5000"/>
              </a:lnSpc>
              <a:buClr>
                <a:schemeClr val="tx2"/>
              </a:buClr>
              <a:buSzPct val="120000"/>
              <a:defRPr smtClean="0"/>
            </a:lvl1pPr>
          </a:lstStyle>
          <a:p>
            <a:pPr>
              <a:defRPr/>
            </a:pPr>
            <a:fld id="{24F365DB-C1C1-406F-BAAE-C39427DC9EEE}" type="datetime4">
              <a:rPr lang="en-US" noProof="0" smtClean="0"/>
              <a:t>October 22, 2025</a:t>
            </a:fld>
            <a:endParaRPr lang="en-US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1098069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 (Vollbil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/>
              <a:t>Click icon to add picture</a:t>
            </a:r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2" hasCustomPrompt="1"/>
          </p:nvPr>
        </p:nvSpPr>
        <p:spPr>
          <a:xfrm>
            <a:off x="11333433" y="6254469"/>
            <a:ext cx="710400" cy="398277"/>
          </a:xfr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267"/>
            </a:lvl1pPr>
          </a:lstStyle>
          <a:p>
            <a:pPr lvl="0"/>
            <a:r>
              <a:rPr lang="en-US" noProof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593906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863781" y="1413498"/>
            <a:ext cx="5064000" cy="3937804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endParaRPr lang="en-US" noProof="0" dirty="0"/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3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6120565" y="1413497"/>
            <a:ext cx="5064000" cy="3937806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endParaRPr lang="en-US" noProof="0" dirty="0"/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5000"/>
              </a:lnSpc>
              <a:buClr>
                <a:schemeClr val="tx2"/>
              </a:buClr>
              <a:buSzPct val="120000"/>
              <a:defRPr smtClean="0"/>
            </a:lvl1pPr>
          </a:lstStyle>
          <a:p>
            <a:pPr>
              <a:defRPr/>
            </a:pPr>
            <a:fld id="{E2B5EAA9-D747-453E-9B3D-DEE94398958B}" type="datetime4">
              <a:rPr lang="en-US" noProof="0" smtClean="0"/>
              <a:t>October 22, 2025</a:t>
            </a:fld>
            <a:endParaRPr lang="en-US" noProof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noProof="0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5"/>
          </p:nvPr>
        </p:nvSpPr>
        <p:spPr>
          <a:xfrm>
            <a:off x="863781" y="5421132"/>
            <a:ext cx="5064000" cy="279314"/>
          </a:xfrm>
        </p:spPr>
        <p:txBody>
          <a:bodyPr/>
          <a:lstStyle>
            <a:lvl1pPr marL="0" indent="0">
              <a:buNone/>
              <a:defRPr sz="1599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6120565" y="5421132"/>
            <a:ext cx="5064000" cy="279314"/>
          </a:xfrm>
        </p:spPr>
        <p:txBody>
          <a:bodyPr/>
          <a:lstStyle>
            <a:lvl1pPr marL="0" indent="0">
              <a:buNone/>
              <a:defRPr sz="1599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507899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863780" y="1413497"/>
            <a:ext cx="3312000" cy="2879798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endParaRPr lang="en-US" noProof="0" dirty="0"/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7" name="Bildplatzhalter 2"/>
          <p:cNvSpPr>
            <a:spLocks noGrp="1"/>
          </p:cNvSpPr>
          <p:nvPr>
            <p:ph type="pic" sz="quarter" idx="18" hasCustomPrompt="1"/>
          </p:nvPr>
        </p:nvSpPr>
        <p:spPr>
          <a:xfrm>
            <a:off x="4367989" y="1413497"/>
            <a:ext cx="3312000" cy="2879798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endParaRPr lang="en-US" noProof="0" dirty="0"/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8" name="Bildplatzhalter 2"/>
          <p:cNvSpPr>
            <a:spLocks noGrp="1"/>
          </p:cNvSpPr>
          <p:nvPr>
            <p:ph type="pic" sz="quarter" idx="19" hasCustomPrompt="1"/>
          </p:nvPr>
        </p:nvSpPr>
        <p:spPr>
          <a:xfrm>
            <a:off x="7872199" y="1413497"/>
            <a:ext cx="3312000" cy="2879798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endParaRPr lang="en-US" noProof="0" dirty="0"/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5000"/>
              </a:lnSpc>
              <a:buClr>
                <a:schemeClr val="tx2"/>
              </a:buClr>
              <a:buSzPct val="120000"/>
              <a:defRPr smtClean="0"/>
            </a:lvl1pPr>
          </a:lstStyle>
          <a:p>
            <a:pPr>
              <a:defRPr/>
            </a:pPr>
            <a:fld id="{37738F8B-079E-4546-AB24-007460DFFABA}" type="datetime4">
              <a:rPr lang="en-US" noProof="0" smtClean="0"/>
              <a:t>October 22, 2025</a:t>
            </a:fld>
            <a:endParaRPr lang="en-US" noProof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noProof="0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5"/>
          </p:nvPr>
        </p:nvSpPr>
        <p:spPr>
          <a:xfrm>
            <a:off x="863781" y="4354659"/>
            <a:ext cx="3312000" cy="279314"/>
          </a:xfrm>
        </p:spPr>
        <p:txBody>
          <a:bodyPr/>
          <a:lstStyle>
            <a:lvl1pPr marL="0" indent="0">
              <a:buNone/>
              <a:defRPr sz="1599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4367989" y="4354659"/>
            <a:ext cx="3312000" cy="279314"/>
          </a:xfrm>
        </p:spPr>
        <p:txBody>
          <a:bodyPr/>
          <a:lstStyle>
            <a:lvl1pPr marL="0" indent="0">
              <a:buNone/>
              <a:defRPr sz="1599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6" name="Textplatzhalter 5"/>
          <p:cNvSpPr>
            <a:spLocks noGrp="1"/>
          </p:cNvSpPr>
          <p:nvPr>
            <p:ph type="body" sz="quarter" idx="17"/>
          </p:nvPr>
        </p:nvSpPr>
        <p:spPr>
          <a:xfrm>
            <a:off x="7872197" y="4354659"/>
            <a:ext cx="3312000" cy="279314"/>
          </a:xfrm>
        </p:spPr>
        <p:txBody>
          <a:bodyPr/>
          <a:lstStyle>
            <a:lvl1pPr marL="0" indent="0">
              <a:buNone/>
              <a:defRPr sz="1599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43993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63600" y="1413497"/>
            <a:ext cx="10320867" cy="863731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5000"/>
              </a:lnSpc>
              <a:buClr>
                <a:schemeClr val="tx2"/>
              </a:buClr>
              <a:buSzPct val="120000"/>
              <a:defRPr smtClean="0"/>
            </a:lvl1pPr>
          </a:lstStyle>
          <a:p>
            <a:pPr>
              <a:defRPr/>
            </a:pPr>
            <a:fld id="{A6F86C96-DB65-4B20-BA7E-B7AD2D440FBC}" type="datetime4">
              <a:rPr lang="en-US" noProof="0" smtClean="0"/>
              <a:t>October 22, 2025</a:t>
            </a:fld>
            <a:endParaRPr lang="en-US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noProof="0" dirty="0"/>
          </a:p>
        </p:txBody>
      </p:sp>
      <p:sp>
        <p:nvSpPr>
          <p:cNvPr id="12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863780" y="2372051"/>
            <a:ext cx="3312000" cy="1631446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endParaRPr lang="en-US" noProof="0" dirty="0"/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3" name="Bildplatzhalter 2"/>
          <p:cNvSpPr>
            <a:spLocks noGrp="1"/>
          </p:cNvSpPr>
          <p:nvPr>
            <p:ph type="pic" sz="quarter" idx="18" hasCustomPrompt="1"/>
          </p:nvPr>
        </p:nvSpPr>
        <p:spPr>
          <a:xfrm>
            <a:off x="4367808" y="2372051"/>
            <a:ext cx="3312000" cy="1631446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endParaRPr lang="en-US" noProof="0" dirty="0"/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4" name="Bildplatzhalter 2"/>
          <p:cNvSpPr>
            <a:spLocks noGrp="1"/>
          </p:cNvSpPr>
          <p:nvPr>
            <p:ph type="pic" sz="quarter" idx="19" hasCustomPrompt="1"/>
          </p:nvPr>
        </p:nvSpPr>
        <p:spPr>
          <a:xfrm>
            <a:off x="7872197" y="2372051"/>
            <a:ext cx="3312000" cy="1631446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endParaRPr lang="en-US" noProof="0" dirty="0"/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5" name="Bildplatzhalter 2"/>
          <p:cNvSpPr>
            <a:spLocks noGrp="1"/>
          </p:cNvSpPr>
          <p:nvPr>
            <p:ph type="pic" sz="quarter" idx="20" hasCustomPrompt="1"/>
          </p:nvPr>
        </p:nvSpPr>
        <p:spPr>
          <a:xfrm>
            <a:off x="863780" y="4210867"/>
            <a:ext cx="3312000" cy="1616634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endParaRPr lang="en-US" noProof="0" dirty="0"/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6" name="Bildplatzhalter 2"/>
          <p:cNvSpPr>
            <a:spLocks noGrp="1"/>
          </p:cNvSpPr>
          <p:nvPr>
            <p:ph type="pic" sz="quarter" idx="21" hasCustomPrompt="1"/>
          </p:nvPr>
        </p:nvSpPr>
        <p:spPr>
          <a:xfrm>
            <a:off x="4367808" y="4210867"/>
            <a:ext cx="3312000" cy="1616634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endParaRPr lang="en-US" noProof="0" dirty="0"/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7" name="Bildplatzhalter 2"/>
          <p:cNvSpPr>
            <a:spLocks noGrp="1"/>
          </p:cNvSpPr>
          <p:nvPr>
            <p:ph type="pic" sz="quarter" idx="22" hasCustomPrompt="1"/>
          </p:nvPr>
        </p:nvSpPr>
        <p:spPr>
          <a:xfrm>
            <a:off x="7872197" y="4210867"/>
            <a:ext cx="3312000" cy="1616634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endParaRPr lang="en-US" noProof="0" dirty="0"/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568669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5000"/>
              </a:lnSpc>
              <a:buClr>
                <a:schemeClr val="tx2"/>
              </a:buClr>
              <a:buSzPct val="120000"/>
              <a:defRPr smtClean="0"/>
            </a:lvl1pPr>
          </a:lstStyle>
          <a:p>
            <a:pPr>
              <a:defRPr/>
            </a:pPr>
            <a:fld id="{0DEBC425-923B-4FF2-BCDD-4F5626F2DBE7}" type="datetime4">
              <a:rPr lang="en-US" noProof="0" smtClean="0"/>
              <a:t>October 22, 2025</a:t>
            </a:fld>
            <a:endParaRPr lang="en-US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noProof="0" dirty="0"/>
          </a:p>
        </p:txBody>
      </p:sp>
      <p:sp>
        <p:nvSpPr>
          <p:cNvPr id="12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863780" y="1415563"/>
            <a:ext cx="3312000" cy="2207319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endParaRPr lang="en-US" noProof="0" dirty="0"/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3" name="Bildplatzhalter 2"/>
          <p:cNvSpPr>
            <a:spLocks noGrp="1"/>
          </p:cNvSpPr>
          <p:nvPr>
            <p:ph type="pic" sz="quarter" idx="18" hasCustomPrompt="1"/>
          </p:nvPr>
        </p:nvSpPr>
        <p:spPr>
          <a:xfrm>
            <a:off x="4367808" y="1415563"/>
            <a:ext cx="3312000" cy="2207319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endParaRPr lang="en-US" noProof="0" dirty="0"/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4" name="Bildplatzhalter 2"/>
          <p:cNvSpPr>
            <a:spLocks noGrp="1"/>
          </p:cNvSpPr>
          <p:nvPr>
            <p:ph type="pic" sz="quarter" idx="19" hasCustomPrompt="1"/>
          </p:nvPr>
        </p:nvSpPr>
        <p:spPr>
          <a:xfrm>
            <a:off x="7871831" y="1415563"/>
            <a:ext cx="3312000" cy="2207319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endParaRPr lang="en-US" noProof="0" dirty="0"/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5" name="Bildplatzhalter 2"/>
          <p:cNvSpPr>
            <a:spLocks noGrp="1"/>
          </p:cNvSpPr>
          <p:nvPr>
            <p:ph type="pic" sz="quarter" idx="20" hasCustomPrompt="1"/>
          </p:nvPr>
        </p:nvSpPr>
        <p:spPr>
          <a:xfrm>
            <a:off x="863780" y="3813353"/>
            <a:ext cx="3312000" cy="2207135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endParaRPr lang="en-US" noProof="0" dirty="0"/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6" name="Bildplatzhalter 2"/>
          <p:cNvSpPr>
            <a:spLocks noGrp="1"/>
          </p:cNvSpPr>
          <p:nvPr>
            <p:ph type="pic" sz="quarter" idx="21" hasCustomPrompt="1"/>
          </p:nvPr>
        </p:nvSpPr>
        <p:spPr>
          <a:xfrm>
            <a:off x="4367808" y="3813353"/>
            <a:ext cx="3312000" cy="2207135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endParaRPr lang="en-US" noProof="0" dirty="0"/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7" name="Bildplatzhalter 2"/>
          <p:cNvSpPr>
            <a:spLocks noGrp="1"/>
          </p:cNvSpPr>
          <p:nvPr>
            <p:ph type="pic" sz="quarter" idx="22" hasCustomPrompt="1"/>
          </p:nvPr>
        </p:nvSpPr>
        <p:spPr>
          <a:xfrm>
            <a:off x="7871831" y="3813353"/>
            <a:ext cx="3312000" cy="2207135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endParaRPr lang="en-US" noProof="0" dirty="0"/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009809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863787" y="1415563"/>
            <a:ext cx="3312000" cy="2207319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endParaRPr lang="en-US" noProof="0" dirty="0"/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3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4368176" y="1415563"/>
            <a:ext cx="3312000" cy="2207319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endParaRPr lang="en-US" noProof="0" dirty="0"/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4" name="Bildplatzhalter 2"/>
          <p:cNvSpPr>
            <a:spLocks noGrp="1"/>
          </p:cNvSpPr>
          <p:nvPr>
            <p:ph type="pic" sz="quarter" idx="15" hasCustomPrompt="1"/>
          </p:nvPr>
        </p:nvSpPr>
        <p:spPr>
          <a:xfrm>
            <a:off x="863787" y="3813169"/>
            <a:ext cx="3312000" cy="2207319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endParaRPr lang="en-US" noProof="0" dirty="0"/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5" name="Bildplatzhalter 2"/>
          <p:cNvSpPr>
            <a:spLocks noGrp="1"/>
          </p:cNvSpPr>
          <p:nvPr>
            <p:ph type="pic" sz="quarter" idx="16" hasCustomPrompt="1"/>
          </p:nvPr>
        </p:nvSpPr>
        <p:spPr>
          <a:xfrm>
            <a:off x="4368176" y="3813169"/>
            <a:ext cx="3312000" cy="2207319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endParaRPr lang="en-US" noProof="0" dirty="0"/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5000"/>
              </a:lnSpc>
              <a:buClr>
                <a:schemeClr val="tx2"/>
              </a:buClr>
              <a:buSzPct val="120000"/>
              <a:defRPr smtClean="0"/>
            </a:lvl1pPr>
          </a:lstStyle>
          <a:p>
            <a:pPr>
              <a:defRPr/>
            </a:pPr>
            <a:fld id="{C8E5537E-6177-4411-ACD3-EC710B2581FC}" type="datetime4">
              <a:rPr lang="en-US" noProof="0" smtClean="0"/>
              <a:t>October 22, 2025</a:t>
            </a:fld>
            <a:endParaRPr lang="en-US" noProof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7823417" y="1404604"/>
            <a:ext cx="3361052" cy="4615455"/>
          </a:xfrm>
        </p:spPr>
        <p:txBody>
          <a:bodyPr/>
          <a:lstStyle>
            <a:lvl1pPr marL="236990" indent="-236990">
              <a:defRPr sz="2399"/>
            </a:lvl1pPr>
            <a:lvl2pPr marL="482443" indent="-245454">
              <a:defRPr sz="2399"/>
            </a:lvl2pPr>
            <a:lvl3pPr marL="719433" indent="-236990">
              <a:defRPr sz="2399"/>
            </a:lvl3pPr>
            <a:lvl4pPr marL="956422" indent="-236990">
              <a:defRPr sz="2399"/>
            </a:lvl4pPr>
            <a:lvl5pPr marL="1193412" indent="-236990">
              <a:defRPr sz="2399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882614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Multipic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863600" y="1413497"/>
            <a:ext cx="7694811" cy="4606562"/>
          </a:xfrm>
        </p:spPr>
        <p:txBody>
          <a:bodyPr/>
          <a:lstStyle/>
          <a:p>
            <a:pPr lvl="0"/>
            <a:r>
              <a:rPr lang="en-US" noProof="0"/>
              <a:t>Textmasterformat bearbeiten</a:t>
            </a:r>
          </a:p>
          <a:p>
            <a:pPr lvl="1"/>
            <a:r>
              <a:rPr lang="en-US" noProof="0"/>
              <a:t>Zweite Ebene</a:t>
            </a:r>
          </a:p>
          <a:p>
            <a:pPr lvl="2"/>
            <a:r>
              <a:rPr lang="en-US" noProof="0"/>
              <a:t>Dritte Ebene</a:t>
            </a:r>
          </a:p>
          <a:p>
            <a:pPr lvl="3"/>
            <a:r>
              <a:rPr lang="en-US" noProof="0"/>
              <a:t>Vierte Ebene</a:t>
            </a:r>
          </a:p>
          <a:p>
            <a:pPr lvl="4"/>
            <a:r>
              <a:rPr lang="en-US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5000"/>
              </a:lnSpc>
              <a:buClr>
                <a:schemeClr val="tx2"/>
              </a:buClr>
              <a:buSzPct val="120000"/>
              <a:defRPr smtClean="0"/>
            </a:lvl1pPr>
          </a:lstStyle>
          <a:p>
            <a:pPr>
              <a:defRPr/>
            </a:pPr>
            <a:fld id="{D6016717-1C65-4E59-AF77-BB00F1647ACC}" type="datetime4">
              <a:rPr lang="en-US" noProof="0" smtClean="0"/>
              <a:t>October 22, 2025</a:t>
            </a:fld>
            <a:endParaRPr lang="en-US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noProof="0"/>
          </a:p>
        </p:txBody>
      </p:sp>
      <p:sp>
        <p:nvSpPr>
          <p:cNvPr id="16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8784467" y="2989753"/>
            <a:ext cx="2400000" cy="1468347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/>
              <a:t>Bild durch Klicken auf Symbol hinzufügen (optional)</a:t>
            </a:r>
          </a:p>
          <a:p>
            <a:pPr lvl="0">
              <a:buClr>
                <a:srgbClr val="AFB4B9"/>
              </a:buClr>
            </a:pPr>
            <a:endParaRPr lang="en-US" noProof="0"/>
          </a:p>
        </p:txBody>
      </p:sp>
      <p:sp>
        <p:nvSpPr>
          <p:cNvPr id="18" name="Bildplatzhalter 2"/>
          <p:cNvSpPr>
            <a:spLocks noGrp="1"/>
          </p:cNvSpPr>
          <p:nvPr>
            <p:ph type="pic" sz="quarter" idx="20" hasCustomPrompt="1"/>
          </p:nvPr>
        </p:nvSpPr>
        <p:spPr>
          <a:xfrm>
            <a:off x="8784467" y="1427366"/>
            <a:ext cx="2400000" cy="1468347"/>
          </a:xfrm>
          <a:solidFill>
            <a:schemeClr val="bg2"/>
          </a:solidFill>
          <a:ln>
            <a:noFill/>
          </a:ln>
          <a:effectLst/>
        </p:spPr>
        <p:txBody>
          <a:bodyPr wrap="square" lIns="90000" tIns="46800" rIns="90000" bIns="468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 noProof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/>
              <a:t>Bild durch Klicken auf Symbol hinzufügen (optional)</a:t>
            </a:r>
          </a:p>
          <a:p>
            <a:pPr lvl="0">
              <a:buClr>
                <a:srgbClr val="AFB4B9"/>
              </a:buClr>
            </a:pPr>
            <a:endParaRPr lang="en-US" noProof="0"/>
          </a:p>
        </p:txBody>
      </p:sp>
      <p:sp>
        <p:nvSpPr>
          <p:cNvPr id="20" name="Bildplatzhalter 2"/>
          <p:cNvSpPr>
            <a:spLocks noGrp="1"/>
          </p:cNvSpPr>
          <p:nvPr>
            <p:ph type="pic" sz="quarter" idx="22" hasCustomPrompt="1"/>
          </p:nvPr>
        </p:nvSpPr>
        <p:spPr>
          <a:xfrm>
            <a:off x="8784467" y="4552141"/>
            <a:ext cx="2400000" cy="1468347"/>
          </a:xfrm>
          <a:solidFill>
            <a:schemeClr val="bg2"/>
          </a:solidFill>
          <a:ln>
            <a:noFill/>
          </a:ln>
          <a:effectLst/>
        </p:spPr>
        <p:txBody>
          <a:bodyPr wrap="square" lIns="90000" tIns="46800" rIns="90000" bIns="46800" anchor="ctr" anchorCtr="0"/>
          <a:lstStyle>
            <a:lvl1pPr marL="0" indent="0" algn="ctr">
              <a:buClr>
                <a:srgbClr val="AFB4B9"/>
              </a:buClr>
              <a:buNone/>
              <a:defRPr lang="de-DE" sz="1066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algn="ctr">
              <a:buClr>
                <a:srgbClr val="AFB4B9"/>
              </a:buClr>
            </a:pPr>
            <a:r>
              <a:rPr lang="en-US" noProof="0"/>
              <a:t>Bild durch Klicken auf Symbol hinzufügen (optional)</a:t>
            </a:r>
          </a:p>
          <a:p>
            <a:pPr lvl="0" algn="ctr">
              <a:buClr>
                <a:srgbClr val="AFB4B9"/>
              </a:buClr>
            </a:pPr>
            <a:endParaRPr lang="en-US" noProof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08982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Multipic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863600" y="1413497"/>
            <a:ext cx="7694811" cy="4606562"/>
          </a:xfrm>
        </p:spPr>
        <p:txBody>
          <a:bodyPr/>
          <a:lstStyle/>
          <a:p>
            <a:pPr lvl="0"/>
            <a:r>
              <a:rPr lang="en-US" noProof="0"/>
              <a:t>Textmasterformat bearbeiten</a:t>
            </a:r>
          </a:p>
          <a:p>
            <a:pPr lvl="1"/>
            <a:r>
              <a:rPr lang="en-US" noProof="0"/>
              <a:t>Zweite Ebene</a:t>
            </a:r>
          </a:p>
          <a:p>
            <a:pPr lvl="2"/>
            <a:r>
              <a:rPr lang="en-US" noProof="0"/>
              <a:t>Dritte Ebene</a:t>
            </a:r>
          </a:p>
          <a:p>
            <a:pPr lvl="3"/>
            <a:r>
              <a:rPr lang="en-US" noProof="0"/>
              <a:t>Vierte Ebene</a:t>
            </a:r>
          </a:p>
          <a:p>
            <a:pPr lvl="4"/>
            <a:r>
              <a:rPr lang="en-US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5000"/>
              </a:lnSpc>
              <a:buClr>
                <a:schemeClr val="tx2"/>
              </a:buClr>
              <a:buSzPct val="120000"/>
              <a:defRPr smtClean="0"/>
            </a:lvl1pPr>
          </a:lstStyle>
          <a:p>
            <a:pPr>
              <a:defRPr/>
            </a:pPr>
            <a:fld id="{4B9DFC57-8BA5-47DE-8860-09494BFDC4BC}" type="datetime4">
              <a:rPr lang="en-US" noProof="0" smtClean="0"/>
              <a:t>October 22, 2025</a:t>
            </a:fld>
            <a:endParaRPr lang="en-US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noProof="0"/>
          </a:p>
        </p:txBody>
      </p:sp>
      <p:sp>
        <p:nvSpPr>
          <p:cNvPr id="16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8784467" y="3764755"/>
            <a:ext cx="2400000" cy="2255304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/>
              <a:t>Bild durch Klicken auf Symbol hinzufügen (optional)</a:t>
            </a:r>
          </a:p>
          <a:p>
            <a:pPr lvl="0">
              <a:buClr>
                <a:srgbClr val="AFB4B9"/>
              </a:buClr>
            </a:pPr>
            <a:endParaRPr lang="en-US" noProof="0"/>
          </a:p>
        </p:txBody>
      </p:sp>
      <p:sp>
        <p:nvSpPr>
          <p:cNvPr id="18" name="Bildplatzhalter 2"/>
          <p:cNvSpPr>
            <a:spLocks noGrp="1"/>
          </p:cNvSpPr>
          <p:nvPr>
            <p:ph type="pic" sz="quarter" idx="20" hasCustomPrompt="1"/>
          </p:nvPr>
        </p:nvSpPr>
        <p:spPr>
          <a:xfrm>
            <a:off x="8784467" y="1427366"/>
            <a:ext cx="2400000" cy="2255304"/>
          </a:xfrm>
          <a:solidFill>
            <a:schemeClr val="bg2"/>
          </a:solidFill>
          <a:ln>
            <a:noFill/>
          </a:ln>
          <a:effectLst/>
        </p:spPr>
        <p:txBody>
          <a:bodyPr wrap="square" lIns="90000" tIns="46800" rIns="90000" bIns="468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 noProof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/>
              <a:t>Bild durch Klicken auf Symbol hinzufügen (optional)</a:t>
            </a:r>
          </a:p>
          <a:p>
            <a:pPr lvl="0">
              <a:buClr>
                <a:srgbClr val="AFB4B9"/>
              </a:buClr>
            </a:pPr>
            <a:endParaRPr lang="en-US" noProof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34217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 (mit Log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11424" y="1317417"/>
            <a:ext cx="10273043" cy="671867"/>
          </a:xfrm>
        </p:spPr>
        <p:txBody>
          <a:bodyPr/>
          <a:lstStyle>
            <a:lvl1pPr>
              <a:lnSpc>
                <a:spcPct val="75000"/>
              </a:lnSpc>
              <a:defRPr sz="6398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cxnSp>
        <p:nvCxnSpPr>
          <p:cNvPr id="7" name="Gerader Verbinder 6"/>
          <p:cNvCxnSpPr/>
          <p:nvPr userDrawn="1"/>
        </p:nvCxnSpPr>
        <p:spPr bwMode="auto">
          <a:xfrm>
            <a:off x="719403" y="1208742"/>
            <a:ext cx="0" cy="1740353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4751" y="6254935"/>
            <a:ext cx="709083" cy="397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07632" y="2133256"/>
            <a:ext cx="10176835" cy="815839"/>
          </a:xfrm>
        </p:spPr>
        <p:txBody>
          <a:bodyPr/>
          <a:lstStyle>
            <a:lvl1pPr marL="0" indent="0">
              <a:spcAft>
                <a:spcPts val="0"/>
              </a:spcAft>
              <a:buFontTx/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61280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n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99456" y="2583124"/>
            <a:ext cx="9985011" cy="1757696"/>
          </a:xfrm>
        </p:spPr>
        <p:txBody>
          <a:bodyPr/>
          <a:lstStyle>
            <a:lvl1pPr>
              <a:defRPr sz="6398" b="1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cxnSp>
        <p:nvCxnSpPr>
          <p:cNvPr id="8" name="Gerader Verbinder 7"/>
          <p:cNvCxnSpPr/>
          <p:nvPr userDrawn="1"/>
        </p:nvCxnSpPr>
        <p:spPr bwMode="auto">
          <a:xfrm>
            <a:off x="1029657" y="2459668"/>
            <a:ext cx="0" cy="990492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4751" y="6254935"/>
            <a:ext cx="709083" cy="397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01614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nk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99456" y="1317418"/>
            <a:ext cx="9985011" cy="1757696"/>
          </a:xfrm>
        </p:spPr>
        <p:txBody>
          <a:bodyPr/>
          <a:lstStyle>
            <a:lvl1pPr>
              <a:defRPr sz="6398" b="1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cxnSp>
        <p:nvCxnSpPr>
          <p:cNvPr id="8" name="Gerader Verbinder 7"/>
          <p:cNvCxnSpPr/>
          <p:nvPr userDrawn="1"/>
        </p:nvCxnSpPr>
        <p:spPr bwMode="auto">
          <a:xfrm>
            <a:off x="1029657" y="1193962"/>
            <a:ext cx="0" cy="990492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4751" y="6254935"/>
            <a:ext cx="709083" cy="397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Bildplatzhalter 2"/>
          <p:cNvSpPr>
            <a:spLocks noGrp="1"/>
          </p:cNvSpPr>
          <p:nvPr>
            <p:ph type="pic" sz="quarter" idx="16" hasCustomPrompt="1"/>
          </p:nvPr>
        </p:nvSpPr>
        <p:spPr>
          <a:xfrm>
            <a:off x="4104000" y="3621180"/>
            <a:ext cx="3984000" cy="1967393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+mn-lt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r>
              <a:rPr lang="en-US" noProof="0" dirty="0"/>
              <a:t> (optional)</a:t>
            </a:r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2" name="Bildplatzhalter 2"/>
          <p:cNvSpPr>
            <a:spLocks noGrp="1"/>
          </p:cNvSpPr>
          <p:nvPr>
            <p:ph type="pic" sz="quarter" idx="22" hasCustomPrompt="1"/>
          </p:nvPr>
        </p:nvSpPr>
        <p:spPr>
          <a:xfrm>
            <a:off x="0" y="3621180"/>
            <a:ext cx="3984000" cy="1967393"/>
          </a:xfrm>
          <a:solidFill>
            <a:schemeClr val="bg2"/>
          </a:solidFill>
          <a:ln>
            <a:noFill/>
          </a:ln>
          <a:effectLst/>
        </p:spPr>
        <p:txBody>
          <a:bodyPr wrap="square" lIns="90000" tIns="46800" rIns="90000" bIns="46800" anchor="ctr" anchorCtr="0"/>
          <a:lstStyle>
            <a:lvl1pPr marL="0" indent="0" algn="ctr">
              <a:buNone/>
              <a:defRPr lang="de-DE" sz="1066" kern="1200" noProof="0" dirty="0">
                <a:solidFill>
                  <a:schemeClr val="tx1"/>
                </a:solidFill>
                <a:latin typeface="+mn-lt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r>
              <a:rPr lang="en-US" noProof="0" dirty="0"/>
              <a:t> (optional)</a:t>
            </a:r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3" name="Bildplatzhalter 2"/>
          <p:cNvSpPr>
            <a:spLocks noGrp="1"/>
          </p:cNvSpPr>
          <p:nvPr>
            <p:ph type="pic" sz="quarter" idx="23" hasCustomPrompt="1"/>
          </p:nvPr>
        </p:nvSpPr>
        <p:spPr>
          <a:xfrm>
            <a:off x="8208000" y="3621180"/>
            <a:ext cx="3984000" cy="1967393"/>
          </a:xfrm>
          <a:solidFill>
            <a:schemeClr val="bg2"/>
          </a:solidFill>
          <a:ln>
            <a:noFill/>
          </a:ln>
          <a:effectLst/>
        </p:spPr>
        <p:txBody>
          <a:bodyPr wrap="square" lIns="90000" tIns="46800" rIns="90000" bIns="46800" anchor="ctr" anchorCtr="0"/>
          <a:lstStyle>
            <a:lvl1pPr marL="0" indent="0" algn="ctr">
              <a:buNone/>
              <a:defRPr lang="de-DE" sz="1066" kern="1200" noProof="0" dirty="0">
                <a:solidFill>
                  <a:schemeClr val="tx1"/>
                </a:solidFill>
                <a:latin typeface="+mn-lt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r>
              <a:rPr lang="en-US" noProof="0" dirty="0"/>
              <a:t> (optional)</a:t>
            </a:r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524279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5000"/>
              </a:lnSpc>
              <a:buClr>
                <a:schemeClr val="tx2"/>
              </a:buClr>
              <a:buSzPct val="120000"/>
              <a:defRPr smtClean="0"/>
            </a:lvl1pPr>
          </a:lstStyle>
          <a:p>
            <a:pPr>
              <a:defRPr/>
            </a:pPr>
            <a:fld id="{BBB0F5F5-3D5C-43C1-B3A3-CCABF32798F8}" type="datetime4">
              <a:rPr lang="en-US" noProof="0" smtClean="0"/>
              <a:t>October 22, 2025</a:t>
            </a:fld>
            <a:endParaRPr lang="en-US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noProof="0"/>
          </a:p>
        </p:txBody>
      </p:sp>
      <p:sp>
        <p:nvSpPr>
          <p:cNvPr id="5" name="Rechteck 4"/>
          <p:cNvSpPr/>
          <p:nvPr userDrawn="1"/>
        </p:nvSpPr>
        <p:spPr bwMode="gray">
          <a:xfrm>
            <a:off x="575387" y="213635"/>
            <a:ext cx="288213" cy="67186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19963" tIns="62381" rIns="119963" bIns="62381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8804" rtl="0" eaLnBrk="1" fontAlgn="base" latinLnBrk="0" hangingPunct="1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Tx/>
              <a:buNone/>
              <a:tabLst/>
            </a:pPr>
            <a:endParaRPr kumimoji="0" lang="en-US" sz="2133" b="0" i="0" u="none" strike="noStrike" cap="none" normalizeH="0" baseline="0" noProof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1529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Obje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5000"/>
              </a:lnSpc>
              <a:buClr>
                <a:schemeClr val="tx2"/>
              </a:buClr>
              <a:buSzPct val="120000"/>
              <a:defRPr smtClean="0"/>
            </a:lvl1pPr>
          </a:lstStyle>
          <a:p>
            <a:pPr>
              <a:defRPr/>
            </a:pPr>
            <a:fld id="{59A3AA6D-A4A7-44EC-8F71-0E5A0B65F96F}" type="datetime4">
              <a:rPr lang="en-US" noProof="0" smtClean="0"/>
              <a:t>October 22, 2025</a:t>
            </a:fld>
            <a:endParaRPr lang="en-US" noProof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noProof="0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7"/>
          </p:nvPr>
        </p:nvSpPr>
        <p:spPr>
          <a:xfrm>
            <a:off x="863600" y="2179493"/>
            <a:ext cx="4993217" cy="3840565"/>
          </a:xfrm>
          <a:solidFill>
            <a:schemeClr val="bg2"/>
          </a:solidFill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2" name="Inhaltsplatzhalter 7"/>
          <p:cNvSpPr>
            <a:spLocks noGrp="1"/>
          </p:cNvSpPr>
          <p:nvPr>
            <p:ph sz="quarter" idx="18"/>
          </p:nvPr>
        </p:nvSpPr>
        <p:spPr>
          <a:xfrm>
            <a:off x="6191251" y="2179493"/>
            <a:ext cx="4993216" cy="3840565"/>
          </a:xfrm>
          <a:solidFill>
            <a:schemeClr val="bg2"/>
          </a:solidFill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704549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863781" y="2179493"/>
            <a:ext cx="4991819" cy="3840565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endParaRPr lang="en-US" noProof="0" dirty="0"/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3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6191251" y="2179493"/>
            <a:ext cx="4993315" cy="3840566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endParaRPr lang="en-US" noProof="0" dirty="0"/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5000"/>
              </a:lnSpc>
              <a:buClr>
                <a:schemeClr val="tx2"/>
              </a:buClr>
              <a:buSzPct val="120000"/>
              <a:defRPr smtClean="0"/>
            </a:lvl1pPr>
          </a:lstStyle>
          <a:p>
            <a:pPr>
              <a:defRPr/>
            </a:pPr>
            <a:fld id="{871E9812-3CFD-4D57-A86C-C321BC7C676F}" type="datetime4">
              <a:rPr lang="en-US" noProof="0" smtClean="0"/>
              <a:t>October 22, 2025</a:t>
            </a:fld>
            <a:endParaRPr lang="en-US" noProof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3178829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863781" y="2179494"/>
            <a:ext cx="3312000" cy="2401280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endParaRPr lang="en-US" noProof="0" dirty="0"/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3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4368124" y="2179493"/>
            <a:ext cx="3312000" cy="2401281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endParaRPr lang="en-US" noProof="0" dirty="0"/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5000"/>
              </a:lnSpc>
              <a:buClr>
                <a:schemeClr val="tx2"/>
              </a:buClr>
              <a:buSzPct val="120000"/>
              <a:defRPr smtClean="0"/>
            </a:lvl1pPr>
          </a:lstStyle>
          <a:p>
            <a:pPr>
              <a:defRPr/>
            </a:pPr>
            <a:fld id="{A571031C-239D-4871-B33D-D54F49C018B9}" type="datetime4">
              <a:rPr lang="en-US" noProof="0" smtClean="0"/>
              <a:t>October 22, 2025</a:t>
            </a:fld>
            <a:endParaRPr lang="en-US" noProof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noProof="0" dirty="0"/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5" hasCustomPrompt="1"/>
          </p:nvPr>
        </p:nvSpPr>
        <p:spPr>
          <a:xfrm>
            <a:off x="7872467" y="2179493"/>
            <a:ext cx="3312000" cy="2401281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endParaRPr lang="en-US" noProof="0" dirty="0"/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82594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11424" y="1317417"/>
            <a:ext cx="7776864" cy="671867"/>
          </a:xfrm>
        </p:spPr>
        <p:txBody>
          <a:bodyPr/>
          <a:lstStyle>
            <a:lvl1pPr>
              <a:lnSpc>
                <a:spcPct val="75000"/>
              </a:lnSpc>
              <a:defRPr sz="6398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cxnSp>
        <p:nvCxnSpPr>
          <p:cNvPr id="7" name="Gerader Verbinder 6"/>
          <p:cNvCxnSpPr/>
          <p:nvPr userDrawn="1"/>
        </p:nvCxnSpPr>
        <p:spPr bwMode="auto">
          <a:xfrm>
            <a:off x="719403" y="1208742"/>
            <a:ext cx="0" cy="1740353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4751" y="6254935"/>
            <a:ext cx="709083" cy="397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07633" y="2133256"/>
            <a:ext cx="7680656" cy="815839"/>
          </a:xfrm>
        </p:spPr>
        <p:txBody>
          <a:bodyPr/>
          <a:lstStyle>
            <a:lvl1pPr marL="0" indent="0">
              <a:spcAft>
                <a:spcPts val="0"/>
              </a:spcAft>
              <a:buFontTx/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9" name="Bildplatzhalter 2"/>
          <p:cNvSpPr>
            <a:spLocks noGrp="1"/>
          </p:cNvSpPr>
          <p:nvPr>
            <p:ph type="pic" sz="quarter" idx="16" hasCustomPrompt="1"/>
          </p:nvPr>
        </p:nvSpPr>
        <p:spPr>
          <a:xfrm>
            <a:off x="2078552" y="3429000"/>
            <a:ext cx="2598297" cy="2591488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+mn-lt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r>
              <a:rPr lang="en-US" noProof="0" dirty="0"/>
              <a:t> (optional)</a:t>
            </a:r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0" name="Bildplatzhalter 2"/>
          <p:cNvSpPr>
            <a:spLocks noGrp="1"/>
          </p:cNvSpPr>
          <p:nvPr>
            <p:ph type="pic" sz="quarter" idx="18" hasCustomPrompt="1"/>
          </p:nvPr>
        </p:nvSpPr>
        <p:spPr>
          <a:xfrm>
            <a:off x="7515150" y="4781950"/>
            <a:ext cx="3669317" cy="1238538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+mn-lt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r>
              <a:rPr lang="en-US" noProof="0" dirty="0"/>
              <a:t> (optional)</a:t>
            </a:r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2" name="Bildplatzhalter 2"/>
          <p:cNvSpPr>
            <a:spLocks noGrp="1"/>
          </p:cNvSpPr>
          <p:nvPr>
            <p:ph type="pic" sz="quarter" idx="19" hasCustomPrompt="1"/>
          </p:nvPr>
        </p:nvSpPr>
        <p:spPr>
          <a:xfrm>
            <a:off x="4799857" y="3429001"/>
            <a:ext cx="2598727" cy="2597034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+mn-lt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r>
              <a:rPr lang="en-US" noProof="0" dirty="0"/>
              <a:t> (optional)</a:t>
            </a:r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4" name="Bildplatzhalter 2"/>
          <p:cNvSpPr>
            <a:spLocks noGrp="1"/>
          </p:cNvSpPr>
          <p:nvPr>
            <p:ph type="pic" sz="quarter" idx="21" hasCustomPrompt="1"/>
          </p:nvPr>
        </p:nvSpPr>
        <p:spPr>
          <a:xfrm>
            <a:off x="8873410" y="2089847"/>
            <a:ext cx="2311057" cy="2597038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+mn-lt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r>
              <a:rPr lang="en-US" noProof="0" dirty="0"/>
              <a:t> (optional)</a:t>
            </a:r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5" name="Bildplatzhalter 2"/>
          <p:cNvSpPr>
            <a:spLocks noGrp="1"/>
          </p:cNvSpPr>
          <p:nvPr>
            <p:ph type="pic" sz="quarter" idx="22" hasCustomPrompt="1"/>
          </p:nvPr>
        </p:nvSpPr>
        <p:spPr>
          <a:xfrm>
            <a:off x="719667" y="3429000"/>
            <a:ext cx="1238885" cy="1238538"/>
          </a:xfrm>
          <a:solidFill>
            <a:schemeClr val="bg2"/>
          </a:solidFill>
          <a:ln>
            <a:noFill/>
          </a:ln>
          <a:effectLst/>
        </p:spPr>
        <p:txBody>
          <a:bodyPr wrap="square" lIns="90000" tIns="46800" rIns="90000" bIns="46800" anchor="ctr" anchorCtr="0"/>
          <a:lstStyle>
            <a:lvl1pPr marL="0" indent="0" algn="ctr">
              <a:buNone/>
              <a:defRPr lang="de-DE" sz="1066" kern="1200" noProof="0" dirty="0">
                <a:solidFill>
                  <a:schemeClr val="tx1"/>
                </a:solidFill>
                <a:latin typeface="+mn-lt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r>
              <a:rPr lang="en-US" noProof="0" dirty="0"/>
              <a:t> (optional)</a:t>
            </a:r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7" name="Bildplatzhalter 2"/>
          <p:cNvSpPr>
            <a:spLocks noGrp="1"/>
          </p:cNvSpPr>
          <p:nvPr>
            <p:ph type="pic" sz="quarter" idx="24" hasCustomPrompt="1"/>
          </p:nvPr>
        </p:nvSpPr>
        <p:spPr>
          <a:xfrm>
            <a:off x="8874299" y="731351"/>
            <a:ext cx="2310168" cy="1238534"/>
          </a:xfrm>
          <a:solidFill>
            <a:schemeClr val="bg2"/>
          </a:solidFill>
          <a:ln>
            <a:noFill/>
          </a:ln>
          <a:effectLst/>
        </p:spPr>
        <p:txBody>
          <a:bodyPr wrap="square" lIns="90000" tIns="46800" rIns="90000" bIns="468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 noProof="0" dirty="0">
                <a:solidFill>
                  <a:schemeClr val="tx1"/>
                </a:solidFill>
                <a:latin typeface="+mn-lt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r>
              <a:rPr lang="en-US" noProof="0" dirty="0"/>
              <a:t> (optional)</a:t>
            </a:r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8" name="Bildplatzhalter 2"/>
          <p:cNvSpPr>
            <a:spLocks noGrp="1"/>
          </p:cNvSpPr>
          <p:nvPr>
            <p:ph type="pic" sz="quarter" idx="25" hasCustomPrompt="1"/>
          </p:nvPr>
        </p:nvSpPr>
        <p:spPr>
          <a:xfrm>
            <a:off x="7515150" y="3429000"/>
            <a:ext cx="1238919" cy="1238534"/>
          </a:xfrm>
          <a:solidFill>
            <a:schemeClr val="bg2"/>
          </a:solidFill>
          <a:ln>
            <a:noFill/>
          </a:ln>
          <a:effectLst/>
        </p:spPr>
        <p:txBody>
          <a:bodyPr wrap="square" lIns="90000" tIns="46800" rIns="90000" bIns="468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 noProof="0" dirty="0">
                <a:solidFill>
                  <a:schemeClr val="tx1"/>
                </a:solidFill>
                <a:latin typeface="+mn-lt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r>
              <a:rPr lang="en-US" noProof="0" dirty="0"/>
              <a:t> (optional)</a:t>
            </a:r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20" name="Bildplatzhalter 2"/>
          <p:cNvSpPr>
            <a:spLocks noGrp="1"/>
          </p:cNvSpPr>
          <p:nvPr>
            <p:ph type="pic" sz="quarter" idx="27" hasCustomPrompt="1"/>
          </p:nvPr>
        </p:nvSpPr>
        <p:spPr>
          <a:xfrm>
            <a:off x="719667" y="4781951"/>
            <a:ext cx="1239676" cy="1238538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+mn-lt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r>
              <a:rPr lang="en-US" noProof="0" dirty="0"/>
              <a:t> (optional)</a:t>
            </a:r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55121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11423" y="1317417"/>
            <a:ext cx="10273044" cy="671867"/>
          </a:xfrm>
        </p:spPr>
        <p:txBody>
          <a:bodyPr/>
          <a:lstStyle>
            <a:lvl1pPr>
              <a:lnSpc>
                <a:spcPct val="75000"/>
              </a:lnSpc>
              <a:defRPr sz="6398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cxnSp>
        <p:nvCxnSpPr>
          <p:cNvPr id="7" name="Gerader Verbinder 6"/>
          <p:cNvCxnSpPr/>
          <p:nvPr userDrawn="1"/>
        </p:nvCxnSpPr>
        <p:spPr bwMode="auto">
          <a:xfrm>
            <a:off x="719403" y="1208742"/>
            <a:ext cx="0" cy="1740353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4751" y="6254935"/>
            <a:ext cx="709083" cy="397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07633" y="2133256"/>
            <a:ext cx="10176833" cy="815839"/>
          </a:xfrm>
        </p:spPr>
        <p:txBody>
          <a:bodyPr/>
          <a:lstStyle>
            <a:lvl1pPr marL="0" indent="0">
              <a:spcAft>
                <a:spcPts val="0"/>
              </a:spcAft>
              <a:buFontTx/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9" name="Bildplatzhalter 2"/>
          <p:cNvSpPr>
            <a:spLocks noGrp="1"/>
          </p:cNvSpPr>
          <p:nvPr>
            <p:ph type="pic" sz="quarter" idx="16" hasCustomPrompt="1"/>
          </p:nvPr>
        </p:nvSpPr>
        <p:spPr>
          <a:xfrm>
            <a:off x="4104000" y="3621180"/>
            <a:ext cx="3984000" cy="1967393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+mn-lt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r>
              <a:rPr lang="en-US" noProof="0" dirty="0"/>
              <a:t> (optional)</a:t>
            </a:r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5" name="Bildplatzhalter 2"/>
          <p:cNvSpPr>
            <a:spLocks noGrp="1"/>
          </p:cNvSpPr>
          <p:nvPr>
            <p:ph type="pic" sz="quarter" idx="22" hasCustomPrompt="1"/>
          </p:nvPr>
        </p:nvSpPr>
        <p:spPr>
          <a:xfrm>
            <a:off x="0" y="3621180"/>
            <a:ext cx="3984000" cy="1967393"/>
          </a:xfrm>
          <a:solidFill>
            <a:schemeClr val="bg2"/>
          </a:solidFill>
          <a:ln>
            <a:noFill/>
          </a:ln>
          <a:effectLst/>
        </p:spPr>
        <p:txBody>
          <a:bodyPr wrap="square" lIns="90000" tIns="46800" rIns="90000" bIns="46800" anchor="ctr" anchorCtr="0"/>
          <a:lstStyle>
            <a:lvl1pPr marL="0" indent="0" algn="ctr">
              <a:buNone/>
              <a:defRPr lang="de-DE" sz="1066" kern="1200" noProof="0" dirty="0">
                <a:solidFill>
                  <a:schemeClr val="tx1"/>
                </a:solidFill>
                <a:latin typeface="+mn-lt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r>
              <a:rPr lang="en-US" noProof="0" dirty="0"/>
              <a:t> (optional)</a:t>
            </a:r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  <p:sp>
        <p:nvSpPr>
          <p:cNvPr id="16" name="Bildplatzhalter 2"/>
          <p:cNvSpPr>
            <a:spLocks noGrp="1"/>
          </p:cNvSpPr>
          <p:nvPr>
            <p:ph type="pic" sz="quarter" idx="23" hasCustomPrompt="1"/>
          </p:nvPr>
        </p:nvSpPr>
        <p:spPr>
          <a:xfrm>
            <a:off x="8208000" y="3621180"/>
            <a:ext cx="3984000" cy="1967393"/>
          </a:xfrm>
          <a:solidFill>
            <a:schemeClr val="bg2"/>
          </a:solidFill>
          <a:ln>
            <a:noFill/>
          </a:ln>
          <a:effectLst/>
        </p:spPr>
        <p:txBody>
          <a:bodyPr wrap="square" lIns="90000" tIns="46800" rIns="90000" bIns="46800" anchor="ctr" anchorCtr="0"/>
          <a:lstStyle>
            <a:lvl1pPr marL="0" indent="0" algn="ctr">
              <a:buNone/>
              <a:defRPr lang="de-DE" sz="1066" kern="1200" noProof="0" dirty="0">
                <a:solidFill>
                  <a:schemeClr val="tx1"/>
                </a:solidFill>
                <a:latin typeface="+mn-lt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 dirty="0" err="1"/>
              <a:t>Bild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auf Symbol </a:t>
            </a:r>
            <a:r>
              <a:rPr lang="en-US" noProof="0" dirty="0" err="1"/>
              <a:t>hinzufügen</a:t>
            </a:r>
            <a:r>
              <a:rPr lang="en-US" noProof="0" dirty="0"/>
              <a:t> (optional)</a:t>
            </a:r>
          </a:p>
          <a:p>
            <a:pPr lvl="0">
              <a:buClr>
                <a:srgbClr val="AFB4B9"/>
              </a:buClr>
            </a:pP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62539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11423" y="1317417"/>
            <a:ext cx="10273044" cy="671867"/>
          </a:xfrm>
        </p:spPr>
        <p:txBody>
          <a:bodyPr/>
          <a:lstStyle>
            <a:lvl1pPr>
              <a:lnSpc>
                <a:spcPct val="75000"/>
              </a:lnSpc>
              <a:defRPr sz="6398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cxnSp>
        <p:nvCxnSpPr>
          <p:cNvPr id="7" name="Gerader Verbinder 6"/>
          <p:cNvCxnSpPr/>
          <p:nvPr userDrawn="1"/>
        </p:nvCxnSpPr>
        <p:spPr bwMode="auto">
          <a:xfrm>
            <a:off x="719403" y="1208742"/>
            <a:ext cx="0" cy="1740353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4751" y="6254935"/>
            <a:ext cx="709083" cy="397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07633" y="2133256"/>
            <a:ext cx="10176833" cy="815839"/>
          </a:xfrm>
        </p:spPr>
        <p:txBody>
          <a:bodyPr/>
          <a:lstStyle>
            <a:lvl1pPr marL="0" indent="0">
              <a:spcAft>
                <a:spcPts val="0"/>
              </a:spcAft>
              <a:buFontTx/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9" name="Bildplatzhalter 2"/>
          <p:cNvSpPr>
            <a:spLocks noGrp="1"/>
          </p:cNvSpPr>
          <p:nvPr>
            <p:ph type="pic" sz="quarter" idx="16" hasCustomPrompt="1"/>
          </p:nvPr>
        </p:nvSpPr>
        <p:spPr>
          <a:xfrm>
            <a:off x="8832467" y="3045236"/>
            <a:ext cx="2352000" cy="1439556"/>
          </a:xfrm>
          <a:solidFill>
            <a:schemeClr val="bg2"/>
          </a:solidFill>
          <a:ln>
            <a:noFill/>
          </a:ln>
          <a:effectLst/>
        </p:spPr>
        <p:txBody>
          <a:bodyPr wrap="square" lIns="144000" tIns="72000" rIns="90000" bIns="1080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>
                <a:solidFill>
                  <a:schemeClr val="tx1"/>
                </a:solidFill>
                <a:latin typeface="+mn-lt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/>
              <a:t>Bild durch Klicken auf Symbol hinzufügen (optional)</a:t>
            </a:r>
          </a:p>
          <a:p>
            <a:pPr lvl="0">
              <a:buClr>
                <a:srgbClr val="AFB4B9"/>
              </a:buClr>
            </a:pPr>
            <a:endParaRPr lang="en-US" noProof="0"/>
          </a:p>
        </p:txBody>
      </p:sp>
      <p:sp>
        <p:nvSpPr>
          <p:cNvPr id="15" name="Bildplatzhalter 2"/>
          <p:cNvSpPr>
            <a:spLocks noGrp="1"/>
          </p:cNvSpPr>
          <p:nvPr>
            <p:ph type="pic" sz="quarter" idx="22" hasCustomPrompt="1"/>
          </p:nvPr>
        </p:nvSpPr>
        <p:spPr>
          <a:xfrm>
            <a:off x="6384032" y="3045236"/>
            <a:ext cx="2352000" cy="1439556"/>
          </a:xfrm>
          <a:solidFill>
            <a:schemeClr val="bg2"/>
          </a:solidFill>
          <a:ln>
            <a:noFill/>
          </a:ln>
          <a:effectLst/>
        </p:spPr>
        <p:txBody>
          <a:bodyPr wrap="square" lIns="90000" tIns="46800" rIns="90000" bIns="46800" anchor="ctr" anchorCtr="0"/>
          <a:lstStyle>
            <a:lvl1pPr marL="0" indent="0" algn="ctr">
              <a:buNone/>
              <a:defRPr lang="de-DE" sz="1066" kern="1200" noProof="0" dirty="0">
                <a:solidFill>
                  <a:schemeClr val="tx1"/>
                </a:solidFill>
                <a:latin typeface="+mn-lt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/>
              <a:t>Bild durch Klicken auf Symbol hinzufügen (optional)</a:t>
            </a:r>
          </a:p>
          <a:p>
            <a:pPr lvl="0">
              <a:buClr>
                <a:srgbClr val="AFB4B9"/>
              </a:buClr>
            </a:pPr>
            <a:endParaRPr lang="en-US" noProof="0"/>
          </a:p>
        </p:txBody>
      </p:sp>
      <p:sp>
        <p:nvSpPr>
          <p:cNvPr id="16" name="Bildplatzhalter 2"/>
          <p:cNvSpPr>
            <a:spLocks noGrp="1"/>
          </p:cNvSpPr>
          <p:nvPr>
            <p:ph type="pic" sz="quarter" idx="23" hasCustomPrompt="1"/>
          </p:nvPr>
        </p:nvSpPr>
        <p:spPr>
          <a:xfrm>
            <a:off x="6384032" y="4580503"/>
            <a:ext cx="2352000" cy="1439556"/>
          </a:xfrm>
          <a:solidFill>
            <a:schemeClr val="bg2"/>
          </a:solidFill>
          <a:ln>
            <a:noFill/>
          </a:ln>
          <a:effectLst/>
        </p:spPr>
        <p:txBody>
          <a:bodyPr wrap="square" lIns="90000" tIns="46800" rIns="90000" bIns="46800" anchor="ctr" anchorCtr="0"/>
          <a:lstStyle>
            <a:lvl1pPr marL="0" indent="0" algn="ctr">
              <a:buNone/>
              <a:defRPr lang="de-DE" sz="1066" kern="1200" noProof="0" dirty="0">
                <a:solidFill>
                  <a:schemeClr val="tx1"/>
                </a:solidFill>
                <a:latin typeface="+mn-lt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/>
              <a:t>Bild durch Klicken auf Symbol hinzufügen (optional)</a:t>
            </a:r>
          </a:p>
          <a:p>
            <a:pPr lvl="0">
              <a:buClr>
                <a:srgbClr val="AFB4B9"/>
              </a:buClr>
            </a:pPr>
            <a:endParaRPr lang="en-US" noProof="0"/>
          </a:p>
        </p:txBody>
      </p:sp>
      <p:sp>
        <p:nvSpPr>
          <p:cNvPr id="12" name="Bildplatzhalter 2"/>
          <p:cNvSpPr>
            <a:spLocks noGrp="1"/>
          </p:cNvSpPr>
          <p:nvPr>
            <p:ph type="pic" sz="quarter" idx="24" hasCustomPrompt="1"/>
          </p:nvPr>
        </p:nvSpPr>
        <p:spPr>
          <a:xfrm>
            <a:off x="8834815" y="4580503"/>
            <a:ext cx="2352000" cy="1439556"/>
          </a:xfrm>
          <a:solidFill>
            <a:schemeClr val="bg2"/>
          </a:solidFill>
          <a:ln>
            <a:noFill/>
          </a:ln>
          <a:effectLst/>
        </p:spPr>
        <p:txBody>
          <a:bodyPr wrap="square" lIns="90000" tIns="46800" rIns="90000" bIns="46800" anchor="ctr" anchorCtr="0"/>
          <a:lstStyle>
            <a:lvl1pPr marL="0" indent="0" algn="ctr">
              <a:buNone/>
              <a:defRPr lang="de-DE" sz="1066" kern="1200" noProof="0" dirty="0">
                <a:solidFill>
                  <a:schemeClr val="tx1"/>
                </a:solidFill>
                <a:latin typeface="+mn-lt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/>
              <a:t>Bild durch Klicken auf Symbol hinzufügen (optional)</a:t>
            </a:r>
          </a:p>
          <a:p>
            <a:pPr lvl="0">
              <a:buClr>
                <a:srgbClr val="AFB4B9"/>
              </a:buClr>
            </a:pP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538016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5000"/>
              </a:lnSpc>
              <a:buClr>
                <a:schemeClr val="tx2"/>
              </a:buClr>
              <a:buSzPct val="120000"/>
              <a:defRPr smtClean="0"/>
            </a:lvl1pPr>
          </a:lstStyle>
          <a:p>
            <a:pPr>
              <a:defRPr/>
            </a:pPr>
            <a:fld id="{5044155B-706A-408D-AC62-5E518CB4A785}" type="datetime4">
              <a:rPr lang="en-US" noProof="0" smtClean="0"/>
              <a:t>October 22, 2025</a:t>
            </a:fld>
            <a:endParaRPr lang="en-US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noProof="0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2" hasCustomPrompt="1"/>
          </p:nvPr>
        </p:nvSpPr>
        <p:spPr>
          <a:xfrm>
            <a:off x="863600" y="1413498"/>
            <a:ext cx="10320867" cy="4606562"/>
          </a:xfrm>
        </p:spPr>
        <p:txBody>
          <a:bodyPr/>
          <a:lstStyle>
            <a:lvl1pPr marL="355484" indent="-355484">
              <a:spcAft>
                <a:spcPts val="800"/>
              </a:spcAft>
              <a:buClrTx/>
              <a:buSzPct val="100000"/>
              <a:buFont typeface="+mj-lt"/>
              <a:buAutoNum type="arabicPeriod"/>
              <a:defRPr b="0">
                <a:solidFill>
                  <a:schemeClr val="accent2"/>
                </a:solidFill>
              </a:defRPr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 noProof="0" dirty="0" err="1"/>
              <a:t>Textmasterformat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912479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ildplatzhalter 2"/>
          <p:cNvSpPr>
            <a:spLocks noGrp="1"/>
          </p:cNvSpPr>
          <p:nvPr>
            <p:ph type="pic" sz="quarter" idx="32"/>
          </p:nvPr>
        </p:nvSpPr>
        <p:spPr>
          <a:xfrm>
            <a:off x="8112224" y="1413497"/>
            <a:ext cx="3072243" cy="1343585"/>
          </a:xfrm>
          <a:solidFill>
            <a:schemeClr val="bg2"/>
          </a:solidFill>
          <a:ln>
            <a:noFill/>
          </a:ln>
          <a:effectLst/>
        </p:spPr>
        <p:txBody>
          <a:bodyPr wrap="square" lIns="90000" tIns="46800" rIns="90000" bIns="468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 noProof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/>
              <a:t>Click icon to add picture</a:t>
            </a:r>
          </a:p>
        </p:txBody>
      </p:sp>
      <p:sp>
        <p:nvSpPr>
          <p:cNvPr id="22" name="Textplatzhalter 23"/>
          <p:cNvSpPr>
            <a:spLocks noGrp="1"/>
          </p:cNvSpPr>
          <p:nvPr>
            <p:ph type="body" sz="quarter" idx="33" hasCustomPrompt="1"/>
          </p:nvPr>
        </p:nvSpPr>
        <p:spPr>
          <a:xfrm>
            <a:off x="719667" y="1413497"/>
            <a:ext cx="7296547" cy="1343585"/>
          </a:xfrm>
          <a:solidFill>
            <a:schemeClr val="accent5"/>
          </a:solidFill>
          <a:ln>
            <a:noFill/>
          </a:ln>
          <a:effectLst/>
        </p:spPr>
        <p:txBody>
          <a:bodyPr lIns="216000" tIns="72009" rIns="72009" bIns="72000" anchor="ctr"/>
          <a:lstStyle>
            <a:lvl1pPr marL="0" indent="0">
              <a:spcAft>
                <a:spcPts val="0"/>
              </a:spcAft>
              <a:buNone/>
              <a:defRPr lang="de-DE" sz="2399" b="0" kern="1200" dirty="0" smtClean="0">
                <a:solidFill>
                  <a:schemeClr val="tx2"/>
                </a:solidFill>
                <a:latin typeface="+mn-lt"/>
                <a:ea typeface="ＭＳ Ｐゴシック" charset="0"/>
                <a:cs typeface="Calibri" panose="020F0502020204030204" pitchFamily="34" charset="0"/>
              </a:defRPr>
            </a:lvl1pPr>
          </a:lstStyle>
          <a:p>
            <a:pPr lvl="0" defTabSz="1193412">
              <a:buClr>
                <a:srgbClr val="E1000F"/>
              </a:buClr>
              <a:tabLst>
                <a:tab pos="1055874" algn="l"/>
              </a:tabLst>
            </a:pPr>
            <a:r>
              <a:rPr lang="en-US" noProof="0"/>
              <a:t>Agenda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5000"/>
              </a:lnSpc>
              <a:buClr>
                <a:schemeClr val="tx2"/>
              </a:buClr>
              <a:buSzPct val="120000"/>
              <a:defRPr smtClean="0"/>
            </a:lvl1pPr>
          </a:lstStyle>
          <a:p>
            <a:pPr>
              <a:defRPr/>
            </a:pPr>
            <a:fld id="{4FD1AC8C-AC7D-472C-9B4D-D49302482518}" type="datetime4">
              <a:rPr lang="en-US" noProof="0" smtClean="0"/>
              <a:t>October 22, 2025</a:t>
            </a:fld>
            <a:endParaRPr lang="en-US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noProof="0"/>
          </a:p>
        </p:txBody>
      </p:sp>
      <p:sp>
        <p:nvSpPr>
          <p:cNvPr id="23" name="Bildplatzhalter 2"/>
          <p:cNvSpPr>
            <a:spLocks noGrp="1"/>
          </p:cNvSpPr>
          <p:nvPr>
            <p:ph type="pic" sz="quarter" idx="34"/>
          </p:nvPr>
        </p:nvSpPr>
        <p:spPr>
          <a:xfrm>
            <a:off x="8112224" y="2853213"/>
            <a:ext cx="3072243" cy="1343585"/>
          </a:xfrm>
          <a:solidFill>
            <a:schemeClr val="bg2"/>
          </a:solidFill>
          <a:ln>
            <a:noFill/>
          </a:ln>
          <a:effectLst/>
        </p:spPr>
        <p:txBody>
          <a:bodyPr wrap="square" lIns="90000" tIns="46800" rIns="90000" bIns="468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 noProof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/>
              <a:t>Click icon to add picture</a:t>
            </a:r>
          </a:p>
        </p:txBody>
      </p:sp>
      <p:sp>
        <p:nvSpPr>
          <p:cNvPr id="25" name="Textplatzhalter 23"/>
          <p:cNvSpPr>
            <a:spLocks noGrp="1"/>
          </p:cNvSpPr>
          <p:nvPr>
            <p:ph type="body" sz="quarter" idx="36" hasCustomPrompt="1"/>
          </p:nvPr>
        </p:nvSpPr>
        <p:spPr>
          <a:xfrm>
            <a:off x="719667" y="2853213"/>
            <a:ext cx="7296547" cy="1343585"/>
          </a:xfrm>
          <a:solidFill>
            <a:schemeClr val="accent5"/>
          </a:solidFill>
          <a:ln>
            <a:noFill/>
          </a:ln>
          <a:effectLst/>
        </p:spPr>
        <p:txBody>
          <a:bodyPr lIns="216000" tIns="72009" rIns="72009" bIns="72000" anchor="ctr"/>
          <a:lstStyle>
            <a:lvl1pPr marL="0" indent="0">
              <a:spcAft>
                <a:spcPts val="0"/>
              </a:spcAft>
              <a:buNone/>
              <a:defRPr lang="de-DE" sz="2399" b="0" kern="1200" dirty="0" smtClean="0">
                <a:solidFill>
                  <a:schemeClr val="tx2"/>
                </a:solidFill>
                <a:latin typeface="+mn-lt"/>
                <a:ea typeface="ＭＳ Ｐゴシック" charset="0"/>
                <a:cs typeface="Calibri" panose="020F0502020204030204" pitchFamily="34" charset="0"/>
              </a:defRPr>
            </a:lvl1pPr>
          </a:lstStyle>
          <a:p>
            <a:pPr lvl="0" defTabSz="1193412">
              <a:buClr>
                <a:srgbClr val="E1000F"/>
              </a:buClr>
              <a:tabLst>
                <a:tab pos="1055874" algn="l"/>
              </a:tabLst>
            </a:pPr>
            <a:r>
              <a:rPr lang="en-US" noProof="0"/>
              <a:t>Agenda</a:t>
            </a:r>
          </a:p>
        </p:txBody>
      </p:sp>
      <p:sp>
        <p:nvSpPr>
          <p:cNvPr id="28" name="Bildplatzhalter 2"/>
          <p:cNvSpPr>
            <a:spLocks noGrp="1"/>
          </p:cNvSpPr>
          <p:nvPr>
            <p:ph type="pic" sz="quarter" idx="37"/>
          </p:nvPr>
        </p:nvSpPr>
        <p:spPr>
          <a:xfrm>
            <a:off x="8112224" y="4292928"/>
            <a:ext cx="3072243" cy="1343585"/>
          </a:xfrm>
          <a:solidFill>
            <a:schemeClr val="bg2"/>
          </a:solidFill>
          <a:ln>
            <a:noFill/>
          </a:ln>
          <a:effectLst/>
        </p:spPr>
        <p:txBody>
          <a:bodyPr wrap="square" lIns="90000" tIns="46800" rIns="90000" bIns="46800" anchor="ctr" anchorCtr="0"/>
          <a:lstStyle>
            <a:lvl1pPr marL="0" indent="0" algn="ctr">
              <a:buFont typeface="Arial" panose="020B0604020202020204" pitchFamily="34" charset="0"/>
              <a:buNone/>
              <a:defRPr lang="de-DE" sz="1066" kern="1200" noProof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</a:lstStyle>
          <a:p>
            <a:pPr lvl="0">
              <a:buClr>
                <a:srgbClr val="AFB4B9"/>
              </a:buClr>
            </a:pPr>
            <a:r>
              <a:rPr lang="en-US" noProof="0"/>
              <a:t>Click icon to add picture</a:t>
            </a:r>
          </a:p>
        </p:txBody>
      </p:sp>
      <p:sp>
        <p:nvSpPr>
          <p:cNvPr id="33" name="Textplatzhalter 23"/>
          <p:cNvSpPr>
            <a:spLocks noGrp="1"/>
          </p:cNvSpPr>
          <p:nvPr>
            <p:ph type="body" sz="quarter" idx="39" hasCustomPrompt="1"/>
          </p:nvPr>
        </p:nvSpPr>
        <p:spPr>
          <a:xfrm>
            <a:off x="719667" y="4292928"/>
            <a:ext cx="7296547" cy="1343585"/>
          </a:xfrm>
          <a:solidFill>
            <a:schemeClr val="accent5"/>
          </a:solidFill>
          <a:ln>
            <a:noFill/>
          </a:ln>
          <a:effectLst/>
        </p:spPr>
        <p:txBody>
          <a:bodyPr lIns="216000" tIns="72009" rIns="72009" bIns="72000" anchor="ctr"/>
          <a:lstStyle>
            <a:lvl1pPr marL="0" indent="0">
              <a:spcAft>
                <a:spcPts val="0"/>
              </a:spcAft>
              <a:buNone/>
              <a:defRPr lang="de-DE" sz="2399" b="0" kern="1200" dirty="0" smtClean="0">
                <a:solidFill>
                  <a:schemeClr val="tx2"/>
                </a:solidFill>
                <a:latin typeface="+mn-lt"/>
                <a:ea typeface="ＭＳ Ｐゴシック" charset="0"/>
                <a:cs typeface="Calibri" panose="020F0502020204030204" pitchFamily="34" charset="0"/>
              </a:defRPr>
            </a:lvl1pPr>
          </a:lstStyle>
          <a:p>
            <a:pPr lvl="0" defTabSz="1193412">
              <a:buClr>
                <a:srgbClr val="E1000F"/>
              </a:buClr>
              <a:tabLst>
                <a:tab pos="1055874" algn="l"/>
              </a:tabLst>
            </a:pPr>
            <a:r>
              <a:rPr lang="en-US" noProof="0"/>
              <a:t>Agenda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75594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3 Kap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platzhalter 15"/>
          <p:cNvSpPr>
            <a:spLocks noGrp="1"/>
          </p:cNvSpPr>
          <p:nvPr>
            <p:ph type="body" sz="quarter" idx="18" hasCustomPrompt="1"/>
          </p:nvPr>
        </p:nvSpPr>
        <p:spPr>
          <a:xfrm>
            <a:off x="719660" y="1413497"/>
            <a:ext cx="3408000" cy="4222736"/>
          </a:xfrm>
          <a:gradFill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108000" rIns="108000" bIns="108000" anchor="t" anchorCtr="0"/>
          <a:lstStyle>
            <a:lvl1pPr marL="0" indent="0" algn="l">
              <a:lnSpc>
                <a:spcPct val="105000"/>
              </a:lnSpc>
              <a:spcAft>
                <a:spcPts val="0"/>
              </a:spcAft>
              <a:buClrTx/>
              <a:buSzPct val="100000"/>
              <a:buFont typeface="+mj-lt"/>
              <a:buNone/>
              <a:defRPr sz="2399" b="0">
                <a:solidFill>
                  <a:srgbClr val="5F6973"/>
                </a:solidFill>
              </a:defRPr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 noProof="0"/>
              <a:t>Titel des Kapitels</a:t>
            </a:r>
          </a:p>
        </p:txBody>
      </p:sp>
      <p:sp>
        <p:nvSpPr>
          <p:cNvPr id="24" name="Textplatzhalter 15"/>
          <p:cNvSpPr>
            <a:spLocks noGrp="1"/>
          </p:cNvSpPr>
          <p:nvPr>
            <p:ph type="body" sz="quarter" idx="19" hasCustomPrompt="1"/>
          </p:nvPr>
        </p:nvSpPr>
        <p:spPr>
          <a:xfrm>
            <a:off x="4248064" y="1413497"/>
            <a:ext cx="3408000" cy="4222736"/>
          </a:xfrm>
          <a:gradFill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108000" rIns="108000" bIns="108000" anchor="t" anchorCtr="0"/>
          <a:lstStyle>
            <a:lvl1pPr marL="0" indent="0" algn="l">
              <a:lnSpc>
                <a:spcPct val="105000"/>
              </a:lnSpc>
              <a:spcAft>
                <a:spcPts val="0"/>
              </a:spcAft>
              <a:buClrTx/>
              <a:buSzPct val="100000"/>
              <a:buFont typeface="+mj-lt"/>
              <a:buNone/>
              <a:defRPr sz="2399" b="0">
                <a:solidFill>
                  <a:srgbClr val="5F6973"/>
                </a:solidFill>
              </a:defRPr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 noProof="0"/>
              <a:t>Titel des Kapitels</a:t>
            </a:r>
          </a:p>
        </p:txBody>
      </p:sp>
      <p:sp>
        <p:nvSpPr>
          <p:cNvPr id="25" name="Textplatzhalter 15"/>
          <p:cNvSpPr>
            <a:spLocks noGrp="1"/>
          </p:cNvSpPr>
          <p:nvPr>
            <p:ph type="body" sz="quarter" idx="20" hasCustomPrompt="1"/>
          </p:nvPr>
        </p:nvSpPr>
        <p:spPr>
          <a:xfrm>
            <a:off x="7776469" y="1413497"/>
            <a:ext cx="3408000" cy="4222736"/>
          </a:xfrm>
          <a:gradFill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108000" rIns="108000" bIns="108000" anchor="t" anchorCtr="0"/>
          <a:lstStyle>
            <a:lvl1pPr marL="0" indent="0" algn="l">
              <a:lnSpc>
                <a:spcPct val="105000"/>
              </a:lnSpc>
              <a:spcAft>
                <a:spcPts val="0"/>
              </a:spcAft>
              <a:buClrTx/>
              <a:buSzPct val="100000"/>
              <a:buFont typeface="+mj-lt"/>
              <a:buNone/>
              <a:defRPr sz="2399" b="0">
                <a:solidFill>
                  <a:srgbClr val="5F6973"/>
                </a:solidFill>
              </a:defRPr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 noProof="0"/>
              <a:t>Titel des Kapitels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5000"/>
              </a:lnSpc>
              <a:buClr>
                <a:schemeClr val="tx2"/>
              </a:buClr>
              <a:buSzPct val="120000"/>
              <a:defRPr smtClean="0"/>
            </a:lvl1pPr>
          </a:lstStyle>
          <a:p>
            <a:pPr>
              <a:defRPr/>
            </a:pPr>
            <a:fld id="{9A2B74DB-3454-4146-9260-E4682B534D39}" type="datetime4">
              <a:rPr lang="en-US" noProof="0" smtClean="0"/>
              <a:t>October 22, 2025</a:t>
            </a:fld>
            <a:endParaRPr lang="en-US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noProof="0"/>
          </a:p>
        </p:txBody>
      </p:sp>
      <p:sp>
        <p:nvSpPr>
          <p:cNvPr id="20" name="Textplatzhalter 15"/>
          <p:cNvSpPr>
            <a:spLocks noGrp="1"/>
          </p:cNvSpPr>
          <p:nvPr>
            <p:ph type="body" sz="quarter" idx="15" hasCustomPrompt="1"/>
          </p:nvPr>
        </p:nvSpPr>
        <p:spPr>
          <a:xfrm>
            <a:off x="719668" y="4582753"/>
            <a:ext cx="3408000" cy="1053480"/>
          </a:xfrm>
        </p:spPr>
        <p:txBody>
          <a:bodyPr rIns="144000" bIns="36000" anchor="t"/>
          <a:lstStyle>
            <a:lvl1pPr marL="0" indent="0" algn="r">
              <a:lnSpc>
                <a:spcPct val="100000"/>
              </a:lnSpc>
              <a:spcAft>
                <a:spcPts val="0"/>
              </a:spcAft>
              <a:buClrTx/>
              <a:buSzPct val="100000"/>
              <a:buFont typeface="+mj-lt"/>
              <a:buNone/>
              <a:defRPr sz="7198" b="0">
                <a:solidFill>
                  <a:schemeClr val="tx2"/>
                </a:solidFill>
              </a:defRPr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 noProof="0"/>
              <a:t>00.</a:t>
            </a:r>
          </a:p>
        </p:txBody>
      </p:sp>
      <p:sp>
        <p:nvSpPr>
          <p:cNvPr id="21" name="Textplatzhalt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4248064" y="4582753"/>
            <a:ext cx="3408000" cy="1053480"/>
          </a:xfrm>
        </p:spPr>
        <p:txBody>
          <a:bodyPr rIns="144000" bIns="36000" anchor="t"/>
          <a:lstStyle>
            <a:lvl1pPr marL="0" indent="0" algn="r">
              <a:lnSpc>
                <a:spcPct val="100000"/>
              </a:lnSpc>
              <a:spcAft>
                <a:spcPts val="0"/>
              </a:spcAft>
              <a:buClrTx/>
              <a:buSzPct val="100000"/>
              <a:buFont typeface="+mj-lt"/>
              <a:buNone/>
              <a:defRPr sz="7198" b="0">
                <a:solidFill>
                  <a:schemeClr val="tx2"/>
                </a:solidFill>
              </a:defRPr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 noProof="0"/>
              <a:t>00.</a:t>
            </a:r>
          </a:p>
        </p:txBody>
      </p:sp>
      <p:sp>
        <p:nvSpPr>
          <p:cNvPr id="22" name="Textplatzhalt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7776467" y="4582753"/>
            <a:ext cx="3408000" cy="1053480"/>
          </a:xfrm>
        </p:spPr>
        <p:txBody>
          <a:bodyPr rIns="144000" bIns="36000" anchor="t"/>
          <a:lstStyle>
            <a:lvl1pPr marL="0" indent="0" algn="r">
              <a:lnSpc>
                <a:spcPct val="100000"/>
              </a:lnSpc>
              <a:spcAft>
                <a:spcPts val="0"/>
              </a:spcAft>
              <a:buClrTx/>
              <a:buSzPct val="100000"/>
              <a:buFont typeface="+mj-lt"/>
              <a:buNone/>
              <a:defRPr sz="7198" b="0">
                <a:solidFill>
                  <a:schemeClr val="tx2"/>
                </a:solidFill>
              </a:defRPr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 noProof="0"/>
              <a:t>00.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479273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863600" y="332792"/>
            <a:ext cx="10320867" cy="936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Mastertitelformat bearbeiten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863600" y="1413497"/>
            <a:ext cx="10320867" cy="460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Mastertextformat bearbeiten</a:t>
            </a:r>
          </a:p>
          <a:p>
            <a:pPr lvl="1"/>
            <a:r>
              <a:rPr lang="en-US" noProof="0"/>
              <a:t>Zweite Ebene</a:t>
            </a:r>
          </a:p>
          <a:p>
            <a:pPr lvl="2"/>
            <a:r>
              <a:rPr lang="en-US" noProof="0"/>
              <a:t>Dritte Ebene</a:t>
            </a:r>
          </a:p>
          <a:p>
            <a:pPr lvl="3"/>
            <a:r>
              <a:rPr lang="en-US" noProof="0"/>
              <a:t>Vierte Ebene</a:t>
            </a:r>
          </a:p>
          <a:p>
            <a:pPr lvl="4"/>
            <a:r>
              <a:rPr lang="en-US" noProof="0"/>
              <a:t>Fünfte Ebene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863600" y="6362771"/>
            <a:ext cx="8064715" cy="16716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Tx/>
              <a:buSzTx/>
              <a:defRPr sz="1200" smtClean="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</a:lstStyle>
          <a:p>
            <a:pPr>
              <a:defRPr/>
            </a:pPr>
            <a:endParaRPr lang="en-US" noProof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2"/>
          </p:nvPr>
        </p:nvSpPr>
        <p:spPr>
          <a:xfrm>
            <a:off x="8976320" y="6362771"/>
            <a:ext cx="1440160" cy="16716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</a:lstStyle>
          <a:p>
            <a:pPr>
              <a:defRPr/>
            </a:pPr>
            <a:fld id="{BC446758-B163-45E3-B690-1D05945ACE41}" type="datetime4">
              <a:rPr lang="en-US" noProof="0" smtClean="0"/>
              <a:t>October 22, 2025</a:t>
            </a:fld>
            <a:endParaRPr lang="en-US" noProof="0"/>
          </a:p>
        </p:txBody>
      </p:sp>
      <p:sp>
        <p:nvSpPr>
          <p:cNvPr id="1032" name="Rechteck 2"/>
          <p:cNvSpPr>
            <a:spLocks noChangeArrowheads="1"/>
          </p:cNvSpPr>
          <p:nvPr/>
        </p:nvSpPr>
        <p:spPr bwMode="auto">
          <a:xfrm>
            <a:off x="10464485" y="6362771"/>
            <a:ext cx="411131" cy="16716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r">
              <a:defRPr/>
            </a:pPr>
            <a:fld id="{28FE135C-1D4F-4BEA-944F-9FE7FBDC132B}" type="slidenum">
              <a:rPr lang="en-US" sz="1200" noProof="0" smtClean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200" noProof="0">
              <a:solidFill>
                <a:schemeClr val="tx1"/>
              </a:solidFill>
              <a:latin typeface="+mn-lt"/>
              <a:cs typeface="Calibri" panose="020F050202020403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4751" y="6254935"/>
            <a:ext cx="709083" cy="397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Gerader Verbinder 6"/>
          <p:cNvCxnSpPr/>
          <p:nvPr userDrawn="1"/>
        </p:nvCxnSpPr>
        <p:spPr bwMode="auto">
          <a:xfrm>
            <a:off x="719403" y="329618"/>
            <a:ext cx="0" cy="435322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884153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</p:sldLayoutIdLst>
  <p:hf hdr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466" b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666" b="1">
          <a:solidFill>
            <a:schemeClr val="tx2"/>
          </a:solidFill>
          <a:latin typeface="Calibri" charset="0"/>
          <a:cs typeface="Calibri" charset="0"/>
        </a:defRPr>
      </a:lvl2pPr>
      <a:lvl3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666" b="1">
          <a:solidFill>
            <a:schemeClr val="tx2"/>
          </a:solidFill>
          <a:latin typeface="Calibri" charset="0"/>
          <a:cs typeface="Calibri" charset="0"/>
        </a:defRPr>
      </a:lvl3pPr>
      <a:lvl4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666" b="1">
          <a:solidFill>
            <a:schemeClr val="tx2"/>
          </a:solidFill>
          <a:latin typeface="Calibri" charset="0"/>
          <a:cs typeface="Calibri" charset="0"/>
        </a:defRPr>
      </a:lvl4pPr>
      <a:lvl5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666" b="1">
          <a:solidFill>
            <a:schemeClr val="tx2"/>
          </a:solidFill>
          <a:latin typeface="Calibri" charset="0"/>
          <a:cs typeface="Calibri" charset="0"/>
        </a:defRPr>
      </a:lvl5pPr>
      <a:lvl6pPr marL="609402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666" b="1">
          <a:solidFill>
            <a:schemeClr val="tx2"/>
          </a:solidFill>
          <a:latin typeface="Calibri" charset="0"/>
          <a:cs typeface="Calibri" charset="0"/>
        </a:defRPr>
      </a:lvl6pPr>
      <a:lvl7pPr marL="1218804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666" b="1">
          <a:solidFill>
            <a:schemeClr val="tx2"/>
          </a:solidFill>
          <a:latin typeface="Calibri" charset="0"/>
          <a:cs typeface="Calibri" charset="0"/>
        </a:defRPr>
      </a:lvl7pPr>
      <a:lvl8pPr marL="1828206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666" b="1">
          <a:solidFill>
            <a:schemeClr val="tx2"/>
          </a:solidFill>
          <a:latin typeface="Calibri" charset="0"/>
          <a:cs typeface="Calibri" charset="0"/>
        </a:defRPr>
      </a:lvl8pPr>
      <a:lvl9pPr marL="2437608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666" b="1">
          <a:solidFill>
            <a:schemeClr val="tx2"/>
          </a:solidFill>
          <a:latin typeface="Calibri" charset="0"/>
          <a:cs typeface="Calibri" charset="0"/>
        </a:defRPr>
      </a:lvl9pPr>
    </p:titleStyle>
    <p:bodyStyle>
      <a:lvl1pPr marL="355484" indent="-355484" algn="l" rtl="0" eaLnBrk="1" fontAlgn="base" hangingPunct="1">
        <a:lnSpc>
          <a:spcPct val="105000"/>
        </a:lnSpc>
        <a:spcBef>
          <a:spcPct val="0"/>
        </a:spcBef>
        <a:spcAft>
          <a:spcPts val="800"/>
        </a:spcAft>
        <a:buClr>
          <a:schemeClr val="tx2"/>
        </a:buClr>
        <a:buSzPct val="100000"/>
        <a:buFont typeface="Wingdings" panose="05000000000000000000" pitchFamily="2" charset="2"/>
        <a:buChar char="§"/>
        <a:defRPr sz="2399">
          <a:solidFill>
            <a:schemeClr val="tx1"/>
          </a:solidFill>
          <a:latin typeface="+mn-lt"/>
          <a:ea typeface="+mn-ea"/>
          <a:cs typeface="+mn-cs"/>
        </a:defRPr>
      </a:lvl1pPr>
      <a:lvl2pPr marL="706737" indent="-349137" algn="l" rtl="0" eaLnBrk="1" fontAlgn="base" hangingPunct="1">
        <a:lnSpc>
          <a:spcPct val="105000"/>
        </a:lnSpc>
        <a:spcBef>
          <a:spcPct val="0"/>
        </a:spcBef>
        <a:spcAft>
          <a:spcPts val="800"/>
        </a:spcAft>
        <a:buClr>
          <a:schemeClr val="tx2"/>
        </a:buClr>
        <a:buSzPct val="100000"/>
        <a:buFont typeface="Wingdings" panose="05000000000000000000" pitchFamily="2" charset="2"/>
        <a:buChar char="§"/>
        <a:defRPr sz="2399">
          <a:solidFill>
            <a:schemeClr val="tx1"/>
          </a:solidFill>
          <a:latin typeface="+mn-lt"/>
          <a:cs typeface="+mn-cs"/>
        </a:defRPr>
      </a:lvl2pPr>
      <a:lvl3pPr marL="1074917" indent="-366065" algn="l" rtl="0" eaLnBrk="1" fontAlgn="base" hangingPunct="1">
        <a:lnSpc>
          <a:spcPct val="105000"/>
        </a:lnSpc>
        <a:spcBef>
          <a:spcPct val="0"/>
        </a:spcBef>
        <a:spcAft>
          <a:spcPts val="800"/>
        </a:spcAft>
        <a:buClr>
          <a:schemeClr val="tx2"/>
        </a:buClr>
        <a:buSzPct val="100000"/>
        <a:buFont typeface="Wingdings" panose="05000000000000000000" pitchFamily="2" charset="2"/>
        <a:buChar char="§"/>
        <a:defRPr sz="2399">
          <a:solidFill>
            <a:schemeClr val="tx1"/>
          </a:solidFill>
          <a:latin typeface="+mn-lt"/>
          <a:cs typeface="+mn-cs"/>
        </a:defRPr>
      </a:lvl3pPr>
      <a:lvl4pPr marL="1430402" indent="-353369" algn="l" rtl="0" eaLnBrk="1" fontAlgn="base" hangingPunct="1">
        <a:lnSpc>
          <a:spcPct val="105000"/>
        </a:lnSpc>
        <a:spcBef>
          <a:spcPct val="0"/>
        </a:spcBef>
        <a:spcAft>
          <a:spcPts val="800"/>
        </a:spcAft>
        <a:buClr>
          <a:schemeClr val="tx2"/>
        </a:buClr>
        <a:buSzPct val="100000"/>
        <a:buFont typeface="Wingdings" panose="05000000000000000000" pitchFamily="2" charset="2"/>
        <a:buChar char="§"/>
        <a:defRPr sz="2399">
          <a:solidFill>
            <a:schemeClr val="tx1"/>
          </a:solidFill>
          <a:latin typeface="+mn-lt"/>
          <a:cs typeface="+mn-cs"/>
        </a:defRPr>
      </a:lvl4pPr>
      <a:lvl5pPr marL="1785886" indent="-353369" algn="l" rtl="0" eaLnBrk="1" fontAlgn="base" hangingPunct="1">
        <a:lnSpc>
          <a:spcPct val="105000"/>
        </a:lnSpc>
        <a:spcBef>
          <a:spcPct val="0"/>
        </a:spcBef>
        <a:spcAft>
          <a:spcPts val="800"/>
        </a:spcAft>
        <a:buClr>
          <a:schemeClr val="tx2"/>
        </a:buClr>
        <a:buSzPct val="100000"/>
        <a:buFont typeface="Wingdings" panose="05000000000000000000" pitchFamily="2" charset="2"/>
        <a:buChar char="§"/>
        <a:defRPr sz="2399">
          <a:solidFill>
            <a:schemeClr val="tx1"/>
          </a:solidFill>
          <a:latin typeface="+mn-lt"/>
          <a:cs typeface="+mn-cs"/>
        </a:defRPr>
      </a:lvl5pPr>
      <a:lvl6pPr marL="2395288" indent="-353369" algn="l" rtl="0" eaLnBrk="1" fontAlgn="base" hangingPunct="1">
        <a:lnSpc>
          <a:spcPct val="105000"/>
        </a:lnSpc>
        <a:spcBef>
          <a:spcPct val="0"/>
        </a:spcBef>
        <a:spcAft>
          <a:spcPct val="0"/>
        </a:spcAft>
        <a:buClr>
          <a:schemeClr val="tx2"/>
        </a:buClr>
        <a:buSzPct val="120000"/>
        <a:buChar char="•"/>
        <a:defRPr sz="2133">
          <a:solidFill>
            <a:schemeClr val="tx1"/>
          </a:solidFill>
          <a:latin typeface="+mn-lt"/>
          <a:cs typeface="+mn-cs"/>
        </a:defRPr>
      </a:lvl6pPr>
      <a:lvl7pPr marL="3004690" indent="-353369" algn="l" rtl="0" eaLnBrk="1" fontAlgn="base" hangingPunct="1">
        <a:lnSpc>
          <a:spcPct val="105000"/>
        </a:lnSpc>
        <a:spcBef>
          <a:spcPct val="0"/>
        </a:spcBef>
        <a:spcAft>
          <a:spcPct val="0"/>
        </a:spcAft>
        <a:buClr>
          <a:schemeClr val="tx2"/>
        </a:buClr>
        <a:buSzPct val="120000"/>
        <a:buChar char="•"/>
        <a:defRPr sz="2133">
          <a:solidFill>
            <a:schemeClr val="tx1"/>
          </a:solidFill>
          <a:latin typeface="+mn-lt"/>
          <a:cs typeface="+mn-cs"/>
        </a:defRPr>
      </a:lvl7pPr>
      <a:lvl8pPr marL="3614092" indent="-353369" algn="l" rtl="0" eaLnBrk="1" fontAlgn="base" hangingPunct="1">
        <a:lnSpc>
          <a:spcPct val="105000"/>
        </a:lnSpc>
        <a:spcBef>
          <a:spcPct val="0"/>
        </a:spcBef>
        <a:spcAft>
          <a:spcPct val="0"/>
        </a:spcAft>
        <a:buClr>
          <a:schemeClr val="tx2"/>
        </a:buClr>
        <a:buSzPct val="120000"/>
        <a:buChar char="•"/>
        <a:defRPr sz="2133">
          <a:solidFill>
            <a:schemeClr val="tx1"/>
          </a:solidFill>
          <a:latin typeface="+mn-lt"/>
          <a:cs typeface="+mn-cs"/>
        </a:defRPr>
      </a:lvl8pPr>
      <a:lvl9pPr marL="4223494" indent="-353369" algn="l" rtl="0" eaLnBrk="1" fontAlgn="base" hangingPunct="1">
        <a:lnSpc>
          <a:spcPct val="105000"/>
        </a:lnSpc>
        <a:spcBef>
          <a:spcPct val="0"/>
        </a:spcBef>
        <a:spcAft>
          <a:spcPct val="0"/>
        </a:spcAft>
        <a:buClr>
          <a:schemeClr val="tx2"/>
        </a:buClr>
        <a:buSzPct val="120000"/>
        <a:buChar char="•"/>
        <a:defRPr sz="2133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1pPr>
      <a:lvl2pPr marL="609402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218804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3pPr>
      <a:lvl4pPr marL="1828206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4pPr>
      <a:lvl5pPr marL="2437608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5pPr>
      <a:lvl6pPr marL="3047009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6pPr>
      <a:lvl7pPr marL="3656411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7pPr>
      <a:lvl8pPr marL="4265813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8pPr>
      <a:lvl9pPr marL="4875215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9">
          <p15:clr>
            <a:srgbClr val="F26B43"/>
          </p15:clr>
        </p15:guide>
        <p15:guide id="2" pos="2925">
          <p15:clr>
            <a:srgbClr val="F26B43"/>
          </p15:clr>
        </p15:guide>
        <p15:guide id="4" pos="2767">
          <p15:clr>
            <a:srgbClr val="F26B43"/>
          </p15:clr>
        </p15:guide>
        <p15:guide id="6" pos="5284">
          <p15:clr>
            <a:srgbClr val="F26B43"/>
          </p15:clr>
        </p15:guide>
        <p15:guide id="9" orient="horz" pos="668">
          <p15:clr>
            <a:srgbClr val="F26B43"/>
          </p15:clr>
        </p15:guide>
        <p15:guide id="10" orient="horz" pos="2845">
          <p15:clr>
            <a:srgbClr val="F26B43"/>
          </p15:clr>
        </p15:guide>
        <p15:guide id="11" orient="horz" pos="532">
          <p15:clr>
            <a:srgbClr val="F26B43"/>
          </p15:clr>
        </p15:guide>
        <p15:guide id="12" pos="408">
          <p15:clr>
            <a:srgbClr val="F26B43"/>
          </p15:clr>
        </p15:guide>
        <p15:guide id="13" pos="3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Loctite PC 7228 – PC 7117</a:t>
            </a:r>
            <a:br>
              <a:rPr lang="en-US" sz="1599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dirty="0">
                <a:solidFill>
                  <a:schemeClr val="accent2"/>
                </a:solidFill>
              </a:rPr>
              <a:t>Steel Industry Pump Wear Protection</a:t>
            </a:r>
            <a:endParaRPr lang="de-DE" dirty="0">
              <a:solidFill>
                <a:schemeClr val="accent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65214" y="1312640"/>
            <a:ext cx="10323438" cy="304706"/>
          </a:xfrm>
          <a:prstGeom prst="rect">
            <a:avLst/>
          </a:prstGeom>
          <a:solidFill>
            <a:srgbClr val="E1000F"/>
          </a:solidFill>
        </p:spPr>
        <p:txBody>
          <a:bodyPr lIns="60941" tIns="60941" rIns="60941" bIns="60941" anchor="ctr" anchorCtr="0">
            <a:noAutofit/>
          </a:bodyPr>
          <a:lstStyle/>
          <a:p>
            <a:r>
              <a:rPr lang="en-US" sz="1599" b="1">
                <a:solidFill>
                  <a:schemeClr val="bg1"/>
                </a:solidFill>
                <a:cs typeface="Arial" charset="0"/>
              </a:rPr>
              <a:t>Pump </a:t>
            </a:r>
            <a:r>
              <a:rPr lang="en-US" sz="1599" b="1" dirty="0">
                <a:solidFill>
                  <a:schemeClr val="bg1"/>
                </a:solidFill>
                <a:cs typeface="Arial" charset="0"/>
              </a:rPr>
              <a:t>Wear Protection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5214" y="1678416"/>
            <a:ext cx="5058119" cy="304706"/>
          </a:xfrm>
          <a:prstGeom prst="rect">
            <a:avLst/>
          </a:prstGeom>
          <a:solidFill>
            <a:srgbClr val="5F6973"/>
          </a:solidFill>
          <a:ln w="6350">
            <a:solidFill>
              <a:srgbClr val="5F6973"/>
            </a:solidFill>
          </a:ln>
        </p:spPr>
        <p:txBody>
          <a:bodyPr lIns="60941" tIns="60941" rIns="60941" bIns="60941" anchor="ctr" anchorCtr="0">
            <a:noAutofit/>
          </a:bodyPr>
          <a:lstStyle/>
          <a:p>
            <a:r>
              <a:rPr lang="en-US" sz="1333" b="1" dirty="0">
                <a:solidFill>
                  <a:schemeClr val="bg1"/>
                </a:solidFill>
                <a:cs typeface="Arial" charset="0"/>
              </a:rPr>
              <a:t>SITUATION</a:t>
            </a:r>
            <a:endParaRPr lang="en-US" sz="1333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66990" y="3278614"/>
            <a:ext cx="5058119" cy="304706"/>
          </a:xfrm>
          <a:prstGeom prst="rect">
            <a:avLst/>
          </a:prstGeom>
          <a:solidFill>
            <a:srgbClr val="5F6973"/>
          </a:solidFill>
          <a:ln w="6350">
            <a:solidFill>
              <a:srgbClr val="5F6973"/>
            </a:solidFill>
          </a:ln>
        </p:spPr>
        <p:txBody>
          <a:bodyPr lIns="60941" tIns="60941" rIns="60941" bIns="60941" anchor="ctr" anchorCtr="0">
            <a:noAutofit/>
          </a:bodyPr>
          <a:lstStyle/>
          <a:p>
            <a:r>
              <a:rPr lang="en-US" sz="1333" b="1" dirty="0">
                <a:solidFill>
                  <a:schemeClr val="bg1"/>
                </a:solidFill>
                <a:cs typeface="Arial" charset="0"/>
              </a:rPr>
              <a:t>CHALLENGES </a:t>
            </a:r>
            <a:r>
              <a:rPr lang="en-US" sz="1333" dirty="0">
                <a:solidFill>
                  <a:schemeClr val="bg1"/>
                </a:solidFill>
                <a:cs typeface="Arial" charset="0"/>
              </a:rPr>
              <a:t>[product requirements]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65214" y="1990710"/>
            <a:ext cx="5058119" cy="1218824"/>
          </a:xfrm>
          <a:prstGeom prst="rect">
            <a:avLst/>
          </a:prstGeom>
          <a:solidFill>
            <a:schemeClr val="bg1"/>
          </a:solidFill>
          <a:ln w="6350">
            <a:solidFill>
              <a:srgbClr val="5F6973"/>
            </a:solidFill>
          </a:ln>
        </p:spPr>
        <p:txBody>
          <a:bodyPr lIns="60941" tIns="60941" rIns="60941" bIns="60941" anchor="t" anchorCtr="0">
            <a:noAutofit/>
          </a:bodyPr>
          <a:lstStyle/>
          <a:p>
            <a:pPr>
              <a:buClr>
                <a:srgbClr val="E1000F"/>
              </a:buClr>
            </a:pPr>
            <a:r>
              <a:rPr lang="en-US" sz="1200" dirty="0">
                <a:cs typeface="Arial" charset="0"/>
              </a:rPr>
              <a:t>Pump with worn surface</a:t>
            </a:r>
          </a:p>
          <a:p>
            <a:pPr marL="150235" indent="-150235">
              <a:buClr>
                <a:srgbClr val="E1000F"/>
              </a:buClr>
              <a:buFont typeface="Wingdings" panose="05000000000000000000" pitchFamily="2" charset="2"/>
              <a:buChar char="§"/>
            </a:pPr>
            <a:r>
              <a:rPr lang="en-US" sz="1200" dirty="0">
                <a:cs typeface="Arial" charset="0"/>
              </a:rPr>
              <a:t>Substrates: Cast Iron</a:t>
            </a:r>
          </a:p>
          <a:p>
            <a:pPr marL="150235" indent="-150235">
              <a:buClr>
                <a:srgbClr val="E1000F"/>
              </a:buClr>
              <a:buFont typeface="Wingdings" panose="05000000000000000000" pitchFamily="2" charset="2"/>
              <a:buChar char="§"/>
            </a:pPr>
            <a:r>
              <a:rPr lang="en-US" sz="1200" dirty="0">
                <a:cs typeface="Arial" charset="0"/>
              </a:rPr>
              <a:t>Joint: Surface</a:t>
            </a:r>
          </a:p>
          <a:p>
            <a:pPr marL="150235" indent="-150235">
              <a:buClr>
                <a:srgbClr val="E1000F"/>
              </a:buClr>
              <a:buFont typeface="Wingdings" panose="05000000000000000000" pitchFamily="2" charset="2"/>
              <a:buChar char="§"/>
            </a:pPr>
            <a:r>
              <a:rPr lang="en-US" sz="1200" dirty="0">
                <a:cs typeface="Arial" charset="0"/>
              </a:rPr>
              <a:t>Previous method: Brand New Pump</a:t>
            </a:r>
          </a:p>
          <a:p>
            <a:pPr marL="150235" indent="-150235">
              <a:buClr>
                <a:srgbClr val="E1000F"/>
              </a:buClr>
              <a:buFont typeface="Wingdings" panose="05000000000000000000" pitchFamily="2" charset="2"/>
              <a:buChar char="§"/>
            </a:pPr>
            <a:r>
              <a:rPr lang="en-US" sz="1200" dirty="0" err="1">
                <a:cs typeface="Arial" charset="0"/>
              </a:rPr>
              <a:t>Prev</a:t>
            </a:r>
            <a:r>
              <a:rPr lang="en-US" sz="1200" dirty="0">
                <a:cs typeface="Arial" charset="0"/>
              </a:rPr>
              <a:t> method problems: Brand new Pump Costs and long lead time</a:t>
            </a:r>
          </a:p>
          <a:p>
            <a:pPr>
              <a:buClr>
                <a:srgbClr val="E1000F"/>
              </a:buClr>
            </a:pPr>
            <a:r>
              <a:rPr lang="en-US" sz="1200" dirty="0">
                <a:cs typeface="Arial" charset="0"/>
              </a:rPr>
              <a:t> </a:t>
            </a:r>
          </a:p>
          <a:p>
            <a:pPr>
              <a:buClr>
                <a:srgbClr val="E1000F"/>
              </a:buClr>
            </a:pPr>
            <a:endParaRPr lang="en-US" sz="1200" dirty="0">
              <a:cs typeface="Arial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66990" y="3590908"/>
            <a:ext cx="5058119" cy="831756"/>
          </a:xfrm>
          <a:prstGeom prst="rect">
            <a:avLst/>
          </a:prstGeom>
          <a:solidFill>
            <a:schemeClr val="bg1"/>
          </a:solidFill>
          <a:ln w="6350">
            <a:solidFill>
              <a:srgbClr val="5F6973"/>
            </a:solidFill>
          </a:ln>
        </p:spPr>
        <p:txBody>
          <a:bodyPr lIns="60941" tIns="60941" rIns="60941" bIns="60941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en-US" sz="1200" dirty="0">
                <a:cs typeface="Arial" charset="0"/>
              </a:rPr>
              <a:t>… Renew and restore pump in 2 weeks</a:t>
            </a:r>
          </a:p>
          <a:p>
            <a:pPr marL="150235" indent="-150235">
              <a:buClr>
                <a:srgbClr val="E1000F"/>
              </a:buClr>
              <a:buFont typeface="Wingdings" panose="05000000000000000000" pitchFamily="2" charset="2"/>
              <a:buChar char="§"/>
            </a:pPr>
            <a:r>
              <a:rPr lang="en-US" sz="1200" dirty="0">
                <a:cs typeface="Arial" charset="0"/>
              </a:rPr>
              <a:t>High wear resistant and High chemical resistant</a:t>
            </a:r>
          </a:p>
          <a:p>
            <a:pPr marL="150235" indent="-150235">
              <a:buClr>
                <a:srgbClr val="E1000F"/>
              </a:buClr>
              <a:buFont typeface="Wingdings" panose="05000000000000000000" pitchFamily="2" charset="2"/>
              <a:buChar char="§"/>
            </a:pPr>
            <a:r>
              <a:rPr lang="en-US" sz="1200" dirty="0">
                <a:cs typeface="Arial" charset="0"/>
              </a:rPr>
              <a:t>Fast repair</a:t>
            </a:r>
          </a:p>
          <a:p>
            <a:pPr marL="150235" indent="-150235">
              <a:buClr>
                <a:srgbClr val="E1000F"/>
              </a:buClr>
              <a:buFont typeface="Wingdings" panose="05000000000000000000" pitchFamily="2" charset="2"/>
              <a:buChar char="§"/>
            </a:pPr>
            <a:r>
              <a:rPr lang="en-US" sz="1200" dirty="0">
                <a:cs typeface="Arial" charset="0"/>
              </a:rPr>
              <a:t>Efficiency increasing</a:t>
            </a:r>
          </a:p>
          <a:p>
            <a:pPr>
              <a:buClr>
                <a:srgbClr val="E1000F"/>
              </a:buClr>
            </a:pPr>
            <a:endParaRPr lang="en-US" sz="1200" dirty="0">
              <a:cs typeface="Arial" charset="0"/>
            </a:endParaRPr>
          </a:p>
          <a:p>
            <a:pPr marL="150235" indent="-150235">
              <a:buClr>
                <a:srgbClr val="E1000F"/>
              </a:buClr>
              <a:buFont typeface="Wingdings" panose="05000000000000000000" pitchFamily="2" charset="2"/>
              <a:buChar char="§"/>
            </a:pPr>
            <a:endParaRPr lang="en-US" sz="1200" dirty="0">
              <a:cs typeface="Arial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865215" y="4522938"/>
            <a:ext cx="5058118" cy="1466046"/>
            <a:chOff x="647700" y="2437854"/>
            <a:chExt cx="7744968" cy="1099875"/>
          </a:xfrm>
        </p:grpSpPr>
        <p:sp>
          <p:nvSpPr>
            <p:cNvPr id="27" name="Rectangle 26"/>
            <p:cNvSpPr/>
            <p:nvPr/>
          </p:nvSpPr>
          <p:spPr>
            <a:xfrm>
              <a:off x="647700" y="2437854"/>
              <a:ext cx="7744968" cy="228600"/>
            </a:xfrm>
            <a:prstGeom prst="rect">
              <a:avLst/>
            </a:prstGeom>
            <a:solidFill>
              <a:srgbClr val="5F6973"/>
            </a:solidFill>
            <a:ln w="6350">
              <a:solidFill>
                <a:srgbClr val="5F6973"/>
              </a:solidFill>
            </a:ln>
          </p:spPr>
          <p:txBody>
            <a:bodyPr lIns="60941" tIns="60941" rIns="60941" bIns="60941" anchor="ctr" anchorCtr="0">
              <a:noAutofit/>
            </a:bodyPr>
            <a:lstStyle/>
            <a:p>
              <a:r>
                <a:rPr lang="en-US" sz="1333" b="1" dirty="0">
                  <a:solidFill>
                    <a:schemeClr val="bg1"/>
                  </a:solidFill>
                  <a:cs typeface="Arial" charset="0"/>
                </a:rPr>
                <a:t>APPLICATION 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47700" y="2672143"/>
              <a:ext cx="7744968" cy="86558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rgbClr val="5F6973"/>
              </a:solidFill>
            </a:ln>
          </p:spPr>
          <p:txBody>
            <a:bodyPr lIns="60941" tIns="60941" rIns="60941" bIns="60941" anchor="t" anchorCtr="0">
              <a:noAutofit/>
            </a:bodyPr>
            <a:lstStyle/>
            <a:p>
              <a:pPr>
                <a:buClr>
                  <a:srgbClr val="E1000F"/>
                </a:buClr>
              </a:pPr>
              <a:r>
                <a:rPr lang="en-US" sz="1200" dirty="0">
                  <a:cs typeface="Arial" charset="0"/>
                </a:rPr>
                <a:t>Please describe the new Henkel solution</a:t>
              </a:r>
            </a:p>
            <a:p>
              <a:pPr marL="150235" indent="-150235">
                <a:buClr>
                  <a:srgbClr val="E1000F"/>
                </a:buClr>
                <a:buFont typeface="Wingdings" panose="05000000000000000000" pitchFamily="2" charset="2"/>
                <a:buChar char="§"/>
              </a:pPr>
              <a:r>
                <a:rPr lang="en-US" sz="1200" dirty="0">
                  <a:cs typeface="Arial" charset="0"/>
                </a:rPr>
                <a:t>Surface preparation: Loctite SF 7515 and Loctite SF 7063</a:t>
              </a:r>
            </a:p>
            <a:p>
              <a:pPr marL="150235" indent="-150235">
                <a:buClr>
                  <a:srgbClr val="E1000F"/>
                </a:buClr>
                <a:buFont typeface="Wingdings" panose="05000000000000000000" pitchFamily="2" charset="2"/>
                <a:buChar char="§"/>
              </a:pPr>
              <a:r>
                <a:rPr lang="en-US" sz="1200" dirty="0">
                  <a:cs typeface="Arial" charset="0"/>
                </a:rPr>
                <a:t>Product/s: Loctite PC 7228 – Loctite PC 7117</a:t>
              </a:r>
            </a:p>
            <a:p>
              <a:pPr marL="150235" indent="-150235">
                <a:buClr>
                  <a:srgbClr val="E1000F"/>
                </a:buClr>
                <a:buFont typeface="Wingdings" panose="05000000000000000000" pitchFamily="2" charset="2"/>
                <a:buChar char="§"/>
              </a:pPr>
              <a:r>
                <a:rPr lang="en-US" sz="1200" dirty="0">
                  <a:cs typeface="Arial" charset="0"/>
                </a:rPr>
                <a:t>Process description: </a:t>
              </a:r>
              <a:r>
                <a:rPr lang="en-US" sz="1200" dirty="0" err="1">
                  <a:cs typeface="Arial" charset="0"/>
                </a:rPr>
                <a:t>Brushable</a:t>
              </a:r>
              <a:r>
                <a:rPr lang="en-US" sz="1200" dirty="0">
                  <a:cs typeface="Arial" charset="0"/>
                </a:rPr>
                <a:t> ceramic in 2 layers minimum 0,250 mm each</a:t>
              </a:r>
            </a:p>
            <a:p>
              <a:pPr marL="150235" indent="-150235">
                <a:buClr>
                  <a:srgbClr val="E1000F"/>
                </a:buClr>
                <a:buFont typeface="Wingdings" panose="05000000000000000000" pitchFamily="2" charset="2"/>
                <a:buChar char="§"/>
              </a:pPr>
              <a:r>
                <a:rPr lang="en-US" sz="1200" dirty="0">
                  <a:cs typeface="Arial" charset="0"/>
                </a:rPr>
                <a:t>Equipment description: Brush and rollers</a:t>
              </a:r>
            </a:p>
          </p:txBody>
        </p:sp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4DE34B8A-BCCF-43E0-92C1-0ECB411BA2BF}"/>
              </a:ext>
            </a:extLst>
          </p:cNvPr>
          <p:cNvGrpSpPr/>
          <p:nvPr/>
        </p:nvGrpSpPr>
        <p:grpSpPr>
          <a:xfrm>
            <a:off x="6116150" y="1816721"/>
            <a:ext cx="2431502" cy="1774187"/>
            <a:chOff x="6862461" y="4926709"/>
            <a:chExt cx="1598668" cy="91872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C46854E9-FE80-4F0B-8207-5929DF63BD50}"/>
                </a:ext>
              </a:extLst>
            </p:cNvPr>
            <p:cNvSpPr/>
            <p:nvPr/>
          </p:nvSpPr>
          <p:spPr bwMode="auto">
            <a:xfrm>
              <a:off x="6862461" y="4926709"/>
              <a:ext cx="1598668" cy="918727"/>
            </a:xfrm>
            <a:prstGeom prst="rect">
              <a:avLst/>
            </a:prstGeom>
            <a:solidFill>
              <a:srgbClr val="BFBFBF">
                <a:alpha val="52941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5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Tx/>
                <a:buNone/>
                <a:tabLst/>
              </a:pPr>
              <a:endParaRPr kumimoji="0" lang="de-DE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32" name="Textfeld 31">
              <a:extLst>
                <a:ext uri="{FF2B5EF4-FFF2-40B4-BE49-F238E27FC236}">
                  <a16:creationId xmlns:a16="http://schemas.microsoft.com/office/drawing/2014/main" id="{CA674781-08CA-4045-9902-D1C9B58309D0}"/>
                </a:ext>
              </a:extLst>
            </p:cNvPr>
            <p:cNvSpPr txBox="1"/>
            <p:nvPr/>
          </p:nvSpPr>
          <p:spPr>
            <a:xfrm>
              <a:off x="7396367" y="5275925"/>
              <a:ext cx="530856" cy="1984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de-DE" dirty="0">
                  <a:latin typeface="+mn-lt"/>
                </a:rPr>
                <a:t>IMAGE </a:t>
              </a:r>
            </a:p>
          </p:txBody>
        </p:sp>
      </p:grpSp>
      <p:grpSp>
        <p:nvGrpSpPr>
          <p:cNvPr id="51" name="Gruppieren 13">
            <a:extLst>
              <a:ext uri="{FF2B5EF4-FFF2-40B4-BE49-F238E27FC236}">
                <a16:creationId xmlns:a16="http://schemas.microsoft.com/office/drawing/2014/main" id="{110ED5F2-03B1-478E-8ED5-C018D19F28D2}"/>
              </a:ext>
            </a:extLst>
          </p:cNvPr>
          <p:cNvGrpSpPr/>
          <p:nvPr/>
        </p:nvGrpSpPr>
        <p:grpSpPr>
          <a:xfrm>
            <a:off x="8746433" y="1821913"/>
            <a:ext cx="2431502" cy="1768996"/>
            <a:chOff x="6862461" y="4926709"/>
            <a:chExt cx="1598668" cy="918727"/>
          </a:xfrm>
        </p:grpSpPr>
        <p:sp>
          <p:nvSpPr>
            <p:cNvPr id="52" name="Rechteck 6">
              <a:extLst>
                <a:ext uri="{FF2B5EF4-FFF2-40B4-BE49-F238E27FC236}">
                  <a16:creationId xmlns:a16="http://schemas.microsoft.com/office/drawing/2014/main" id="{5CCA5AFE-19F2-4FF9-8033-7A7CEF8582A5}"/>
                </a:ext>
              </a:extLst>
            </p:cNvPr>
            <p:cNvSpPr/>
            <p:nvPr/>
          </p:nvSpPr>
          <p:spPr bwMode="auto">
            <a:xfrm>
              <a:off x="6862461" y="4926709"/>
              <a:ext cx="1598668" cy="918727"/>
            </a:xfrm>
            <a:prstGeom prst="rect">
              <a:avLst/>
            </a:prstGeom>
            <a:solidFill>
              <a:srgbClr val="BFBFBF">
                <a:alpha val="52941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5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120000"/>
                <a:buFontTx/>
                <a:buNone/>
                <a:tabLst/>
              </a:pPr>
              <a:endParaRPr kumimoji="0" lang="de-DE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3" name="Textfeld 31">
              <a:extLst>
                <a:ext uri="{FF2B5EF4-FFF2-40B4-BE49-F238E27FC236}">
                  <a16:creationId xmlns:a16="http://schemas.microsoft.com/office/drawing/2014/main" id="{E6A08E2D-92C3-4A35-B1B5-44EC2E7ED99B}"/>
                </a:ext>
              </a:extLst>
            </p:cNvPr>
            <p:cNvSpPr txBox="1"/>
            <p:nvPr/>
          </p:nvSpPr>
          <p:spPr>
            <a:xfrm>
              <a:off x="7396367" y="5275925"/>
              <a:ext cx="530856" cy="1984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de-DE" dirty="0">
                  <a:latin typeface="+mn-lt"/>
                </a:rPr>
                <a:t>IMAGE </a:t>
              </a:r>
            </a:p>
          </p:txBody>
        </p:sp>
      </p:grpSp>
      <p:pic>
        <p:nvPicPr>
          <p:cNvPr id="1026" name="F7AD0E35-BBBB-4C03-9A37-87360D4E709A">
            <a:extLst>
              <a:ext uri="{FF2B5EF4-FFF2-40B4-BE49-F238E27FC236}">
                <a16:creationId xmlns:a16="http://schemas.microsoft.com/office/drawing/2014/main" id="{5F59D3C2-C84D-4556-A00A-F670997FF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3386" y="3894217"/>
            <a:ext cx="2374266" cy="1890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09150B6F-45D5-4243-AABC-FAC94F772804">
            <a:extLst>
              <a:ext uri="{FF2B5EF4-FFF2-40B4-BE49-F238E27FC236}">
                <a16:creationId xmlns:a16="http://schemas.microsoft.com/office/drawing/2014/main" id="{4E870F35-E3DB-449F-9813-8DA33AB226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6433" y="3894217"/>
            <a:ext cx="2578576" cy="189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AFD96B61-14D4-4585-A335-B1F86577DCD7">
            <a:extLst>
              <a:ext uri="{FF2B5EF4-FFF2-40B4-BE49-F238E27FC236}">
                <a16:creationId xmlns:a16="http://schemas.microsoft.com/office/drawing/2014/main" id="{2753A219-3DA5-4F45-A2C2-BA537A3A62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3387" y="1771429"/>
            <a:ext cx="2425972" cy="1819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8F5BF70C-C21B-4A9D-A4F2-C0029CB62C89">
            <a:extLst>
              <a:ext uri="{FF2B5EF4-FFF2-40B4-BE49-F238E27FC236}">
                <a16:creationId xmlns:a16="http://schemas.microsoft.com/office/drawing/2014/main" id="{912D3265-7185-4FBD-844A-798D01E41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6433" y="1771428"/>
            <a:ext cx="2425972" cy="1819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2678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65214" y="1312640"/>
            <a:ext cx="10323438" cy="304706"/>
          </a:xfrm>
          <a:prstGeom prst="rect">
            <a:avLst/>
          </a:prstGeom>
          <a:solidFill>
            <a:srgbClr val="E1000F"/>
          </a:solidFill>
        </p:spPr>
        <p:txBody>
          <a:bodyPr lIns="60941" tIns="60941" rIns="60941" bIns="60941" anchor="ctr" anchorCtr="0">
            <a:noAutofit/>
          </a:bodyPr>
          <a:lstStyle/>
          <a:p>
            <a:r>
              <a:rPr lang="en-US" sz="1599" b="1" dirty="0">
                <a:solidFill>
                  <a:schemeClr val="bg1"/>
                </a:solidFill>
                <a:cs typeface="Arial" charset="0"/>
              </a:rPr>
              <a:t>/ Pump Wear Protection</a:t>
            </a:r>
          </a:p>
        </p:txBody>
      </p:sp>
      <p:sp>
        <p:nvSpPr>
          <p:cNvPr id="39" name="Rectangle 23">
            <a:extLst>
              <a:ext uri="{FF2B5EF4-FFF2-40B4-BE49-F238E27FC236}">
                <a16:creationId xmlns:a16="http://schemas.microsoft.com/office/drawing/2014/main" id="{B78DADC3-6100-4809-83BC-15F7E87FBE05}"/>
              </a:ext>
            </a:extLst>
          </p:cNvPr>
          <p:cNvSpPr/>
          <p:nvPr/>
        </p:nvSpPr>
        <p:spPr>
          <a:xfrm>
            <a:off x="855274" y="1686988"/>
            <a:ext cx="10317682" cy="304706"/>
          </a:xfrm>
          <a:prstGeom prst="rect">
            <a:avLst/>
          </a:prstGeom>
          <a:solidFill>
            <a:srgbClr val="5F6973"/>
          </a:solidFill>
          <a:ln w="6350">
            <a:solidFill>
              <a:srgbClr val="5F6973"/>
            </a:solidFill>
          </a:ln>
        </p:spPr>
        <p:txBody>
          <a:bodyPr lIns="60941" tIns="60941" rIns="60941" bIns="60941" anchor="ctr" anchorCtr="0">
            <a:noAutofit/>
          </a:bodyPr>
          <a:lstStyle/>
          <a:p>
            <a:pPr>
              <a:tabLst>
                <a:tab pos="5113338" algn="l"/>
              </a:tabLst>
            </a:pPr>
            <a:r>
              <a:rPr lang="en-US" sz="1333" b="1" dirty="0">
                <a:solidFill>
                  <a:schemeClr val="bg1"/>
                </a:solidFill>
                <a:cs typeface="Arial" charset="0"/>
              </a:rPr>
              <a:t>CUSTOMER EXPECTATIONS 	TANGIBLE VALUE FOR CUSTOMER</a:t>
            </a:r>
          </a:p>
        </p:txBody>
      </p:sp>
      <p:grpSp>
        <p:nvGrpSpPr>
          <p:cNvPr id="42" name="Group 34">
            <a:extLst>
              <a:ext uri="{FF2B5EF4-FFF2-40B4-BE49-F238E27FC236}">
                <a16:creationId xmlns:a16="http://schemas.microsoft.com/office/drawing/2014/main" id="{818C900F-8AC9-4E19-8A6A-87AB13729E15}"/>
              </a:ext>
            </a:extLst>
          </p:cNvPr>
          <p:cNvGrpSpPr/>
          <p:nvPr/>
        </p:nvGrpSpPr>
        <p:grpSpPr>
          <a:xfrm>
            <a:off x="855274" y="1999283"/>
            <a:ext cx="10317682" cy="1110369"/>
            <a:chOff x="647700" y="3699634"/>
            <a:chExt cx="7740650" cy="1012956"/>
          </a:xfrm>
        </p:grpSpPr>
        <p:sp>
          <p:nvSpPr>
            <p:cNvPr id="43" name="Rectangle 35">
              <a:extLst>
                <a:ext uri="{FF2B5EF4-FFF2-40B4-BE49-F238E27FC236}">
                  <a16:creationId xmlns:a16="http://schemas.microsoft.com/office/drawing/2014/main" id="{01753321-42BA-442E-BF63-B8DBE52FCB8F}"/>
                </a:ext>
              </a:extLst>
            </p:cNvPr>
            <p:cNvSpPr/>
            <p:nvPr/>
          </p:nvSpPr>
          <p:spPr>
            <a:xfrm>
              <a:off x="647700" y="3699634"/>
              <a:ext cx="7740650" cy="101295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rgbClr val="5F6973"/>
              </a:solidFill>
            </a:ln>
          </p:spPr>
          <p:txBody>
            <a:bodyPr wrap="square" lIns="60941" tIns="60941" rIns="60941" bIns="60941" numCol="2" anchor="t" anchorCtr="0">
              <a:noAutofit/>
            </a:bodyPr>
            <a:lstStyle/>
            <a:p>
              <a:pPr marL="150235" indent="-150235">
                <a:buClr>
                  <a:srgbClr val="E1000F"/>
                </a:buClr>
                <a:buFont typeface="Wingdings" panose="05000000000000000000" pitchFamily="2" charset="2"/>
                <a:buChar char="§"/>
              </a:pPr>
              <a:r>
                <a:rPr lang="en-US" sz="1200" dirty="0">
                  <a:cs typeface="Arial" charset="0"/>
                </a:rPr>
                <a:t>Easy and fast product application</a:t>
              </a:r>
            </a:p>
            <a:p>
              <a:pPr marL="150235" indent="-150235">
                <a:buClr>
                  <a:srgbClr val="E1000F"/>
                </a:buClr>
                <a:buFont typeface="Wingdings" panose="05000000000000000000" pitchFamily="2" charset="2"/>
                <a:buChar char="§"/>
              </a:pPr>
              <a:r>
                <a:rPr lang="en-US" sz="1200" dirty="0">
                  <a:cs typeface="Arial" charset="0"/>
                </a:rPr>
                <a:t>Reducing plant downtime</a:t>
              </a:r>
            </a:p>
            <a:p>
              <a:pPr marL="150235" indent="-150235">
                <a:buClr>
                  <a:srgbClr val="E1000F"/>
                </a:buClr>
                <a:buFont typeface="Wingdings" panose="05000000000000000000" pitchFamily="2" charset="2"/>
                <a:buChar char="§"/>
              </a:pPr>
              <a:r>
                <a:rPr lang="en-US" sz="1200" dirty="0">
                  <a:cs typeface="Arial" charset="0"/>
                </a:rPr>
                <a:t>Extended service life</a:t>
              </a:r>
            </a:p>
          </p:txBody>
        </p:sp>
        <p:grpSp>
          <p:nvGrpSpPr>
            <p:cNvPr id="44" name="Group 36">
              <a:extLst>
                <a:ext uri="{FF2B5EF4-FFF2-40B4-BE49-F238E27FC236}">
                  <a16:creationId xmlns:a16="http://schemas.microsoft.com/office/drawing/2014/main" id="{30BA272D-2155-4BF6-A02A-04AC23BFB1B0}"/>
                </a:ext>
              </a:extLst>
            </p:cNvPr>
            <p:cNvGrpSpPr/>
            <p:nvPr/>
          </p:nvGrpSpPr>
          <p:grpSpPr>
            <a:xfrm>
              <a:off x="647700" y="3699634"/>
              <a:ext cx="7740650" cy="914400"/>
              <a:chOff x="800100" y="1645894"/>
              <a:chExt cx="7740650" cy="914400"/>
            </a:xfrm>
            <a:noFill/>
          </p:grpSpPr>
          <p:sp>
            <p:nvSpPr>
              <p:cNvPr id="45" name="Rectangle 37">
                <a:extLst>
                  <a:ext uri="{FF2B5EF4-FFF2-40B4-BE49-F238E27FC236}">
                    <a16:creationId xmlns:a16="http://schemas.microsoft.com/office/drawing/2014/main" id="{2EA36496-EAF2-4882-A4B5-15A7DBBBF06C}"/>
                  </a:ext>
                </a:extLst>
              </p:cNvPr>
              <p:cNvSpPr/>
              <p:nvPr/>
            </p:nvSpPr>
            <p:spPr>
              <a:xfrm>
                <a:off x="800100" y="1645894"/>
                <a:ext cx="3794760" cy="914400"/>
              </a:xfrm>
              <a:prstGeom prst="rect">
                <a:avLst/>
              </a:prstGeom>
              <a:grpFill/>
              <a:ln w="6350">
                <a:noFill/>
              </a:ln>
            </p:spPr>
            <p:txBody>
              <a:bodyPr lIns="60941" tIns="60941" rIns="60941" bIns="60941" anchor="t" anchorCtr="0">
                <a:noAutofit/>
              </a:bodyPr>
              <a:lstStyle/>
              <a:p>
                <a:pPr>
                  <a:buClr>
                    <a:srgbClr val="E1000F"/>
                  </a:buClr>
                </a:pPr>
                <a:endParaRPr lang="en-US" sz="1200" dirty="0"/>
              </a:p>
            </p:txBody>
          </p:sp>
          <p:sp>
            <p:nvSpPr>
              <p:cNvPr id="46" name="Rectangle 38">
                <a:extLst>
                  <a:ext uri="{FF2B5EF4-FFF2-40B4-BE49-F238E27FC236}">
                    <a16:creationId xmlns:a16="http://schemas.microsoft.com/office/drawing/2014/main" id="{685D67A6-704E-4740-A3EF-54E9A897E95D}"/>
                  </a:ext>
                </a:extLst>
              </p:cNvPr>
              <p:cNvSpPr/>
              <p:nvPr/>
            </p:nvSpPr>
            <p:spPr>
              <a:xfrm>
                <a:off x="4745990" y="1645894"/>
                <a:ext cx="3794760" cy="914400"/>
              </a:xfrm>
              <a:prstGeom prst="rect">
                <a:avLst/>
              </a:prstGeom>
              <a:grpFill/>
              <a:ln w="6350">
                <a:noFill/>
              </a:ln>
            </p:spPr>
            <p:txBody>
              <a:bodyPr lIns="60941" tIns="60941" rIns="60941" bIns="60941" anchor="t" anchorCtr="0">
                <a:noAutofit/>
              </a:bodyPr>
              <a:lstStyle/>
              <a:p>
                <a:pPr marL="150235" indent="-150235">
                  <a:buClr>
                    <a:srgbClr val="E1000F"/>
                  </a:buClr>
                  <a:buFont typeface="Wingdings" panose="05000000000000000000" pitchFamily="2" charset="2"/>
                  <a:buChar char="§"/>
                </a:pPr>
                <a:r>
                  <a:rPr lang="en-US" sz="1200" dirty="0">
                    <a:cs typeface="Arial" charset="0"/>
                  </a:rPr>
                  <a:t>Brand new pump cost saving</a:t>
                </a:r>
              </a:p>
              <a:p>
                <a:pPr marL="150235" indent="-150235">
                  <a:buClr>
                    <a:srgbClr val="E1000F"/>
                  </a:buClr>
                  <a:buFont typeface="Wingdings" panose="05000000000000000000" pitchFamily="2" charset="2"/>
                  <a:buChar char="§"/>
                </a:pPr>
                <a:r>
                  <a:rPr lang="en-US" sz="1200" dirty="0">
                    <a:cs typeface="Arial" charset="0"/>
                  </a:rPr>
                  <a:t>Shorter downtime</a:t>
                </a:r>
              </a:p>
              <a:p>
                <a:pPr marL="150235" indent="-150235">
                  <a:buClr>
                    <a:srgbClr val="E1000F"/>
                  </a:buClr>
                  <a:buFont typeface="Wingdings" panose="05000000000000000000" pitchFamily="2" charset="2"/>
                  <a:buChar char="§"/>
                </a:pPr>
                <a:r>
                  <a:rPr lang="en-US" sz="1200" dirty="0">
                    <a:cs typeface="Arial" charset="0"/>
                  </a:rPr>
                  <a:t>Performance and efficiency increased</a:t>
                </a:r>
              </a:p>
              <a:p>
                <a:pPr marL="150235" indent="-150235">
                  <a:buClr>
                    <a:srgbClr val="E1000F"/>
                  </a:buClr>
                  <a:buFont typeface="Wingdings" panose="05000000000000000000" pitchFamily="2" charset="2"/>
                  <a:buChar char="§"/>
                </a:pPr>
                <a:r>
                  <a:rPr lang="it-IT" sz="1200" dirty="0">
                    <a:cs typeface="Arial" charset="0"/>
                  </a:rPr>
                  <a:t>Extended time </a:t>
                </a:r>
                <a:r>
                  <a:rPr lang="it-IT" sz="1200" dirty="0" err="1">
                    <a:cs typeface="Arial" charset="0"/>
                  </a:rPr>
                  <a:t>between</a:t>
                </a:r>
                <a:r>
                  <a:rPr lang="it-IT" sz="1200" dirty="0">
                    <a:cs typeface="Arial" charset="0"/>
                  </a:rPr>
                  <a:t> the </a:t>
                </a:r>
                <a:r>
                  <a:rPr lang="it-IT" sz="1200" dirty="0" err="1">
                    <a:cs typeface="Arial" charset="0"/>
                  </a:rPr>
                  <a:t>planned</a:t>
                </a:r>
                <a:r>
                  <a:rPr lang="it-IT" sz="1200" dirty="0">
                    <a:cs typeface="Arial" charset="0"/>
                  </a:rPr>
                  <a:t> </a:t>
                </a:r>
                <a:r>
                  <a:rPr lang="it-IT" sz="1200" dirty="0" err="1">
                    <a:cs typeface="Arial" charset="0"/>
                  </a:rPr>
                  <a:t>downtime</a:t>
                </a:r>
                <a:endParaRPr lang="de-DE" sz="1200" dirty="0">
                  <a:cs typeface="Arial" charset="0"/>
                </a:endParaRPr>
              </a:p>
              <a:p>
                <a:pPr marL="150235" indent="-150235">
                  <a:buClr>
                    <a:srgbClr val="E1000F"/>
                  </a:buClr>
                  <a:buFont typeface="Wingdings" panose="05000000000000000000" pitchFamily="2" charset="2"/>
                  <a:buChar char="§"/>
                </a:pPr>
                <a:endParaRPr lang="de-DE" sz="1200" dirty="0">
                  <a:cs typeface="Arial" charset="0"/>
                </a:endParaRPr>
              </a:p>
            </p:txBody>
          </p:sp>
        </p:grpSp>
      </p:grpSp>
      <p:sp>
        <p:nvSpPr>
          <p:cNvPr id="47" name="Rectangle 23">
            <a:extLst>
              <a:ext uri="{FF2B5EF4-FFF2-40B4-BE49-F238E27FC236}">
                <a16:creationId xmlns:a16="http://schemas.microsoft.com/office/drawing/2014/main" id="{63A47949-F2D4-443F-92C7-7B24950C76A6}"/>
              </a:ext>
            </a:extLst>
          </p:cNvPr>
          <p:cNvSpPr/>
          <p:nvPr/>
        </p:nvSpPr>
        <p:spPr>
          <a:xfrm>
            <a:off x="844527" y="3137246"/>
            <a:ext cx="10317682" cy="304706"/>
          </a:xfrm>
          <a:prstGeom prst="rect">
            <a:avLst/>
          </a:prstGeom>
          <a:solidFill>
            <a:srgbClr val="5F6973"/>
          </a:solidFill>
          <a:ln w="6350">
            <a:solidFill>
              <a:srgbClr val="5F6973"/>
            </a:solidFill>
          </a:ln>
        </p:spPr>
        <p:txBody>
          <a:bodyPr lIns="60941" tIns="60941" rIns="60941" bIns="60941" anchor="ctr" anchorCtr="0">
            <a:noAutofit/>
          </a:bodyPr>
          <a:lstStyle/>
          <a:p>
            <a:pPr>
              <a:tabLst>
                <a:tab pos="5113338" algn="l"/>
              </a:tabLst>
            </a:pPr>
            <a:r>
              <a:rPr lang="en-US" sz="1333" b="1" dirty="0">
                <a:solidFill>
                  <a:schemeClr val="bg1"/>
                </a:solidFill>
                <a:cs typeface="Arial" charset="0"/>
              </a:rPr>
              <a:t> PROJECT DETAILS	  ACH	 DETAILS		</a:t>
            </a:r>
          </a:p>
        </p:txBody>
      </p:sp>
      <p:sp>
        <p:nvSpPr>
          <p:cNvPr id="49" name="Rectangle 35">
            <a:extLst>
              <a:ext uri="{FF2B5EF4-FFF2-40B4-BE49-F238E27FC236}">
                <a16:creationId xmlns:a16="http://schemas.microsoft.com/office/drawing/2014/main" id="{D5893C98-0943-4611-8902-9657B0E612C8}"/>
              </a:ext>
            </a:extLst>
          </p:cNvPr>
          <p:cNvSpPr/>
          <p:nvPr/>
        </p:nvSpPr>
        <p:spPr>
          <a:xfrm>
            <a:off x="844527" y="3449540"/>
            <a:ext cx="10317682" cy="1259192"/>
          </a:xfrm>
          <a:prstGeom prst="rect">
            <a:avLst/>
          </a:prstGeom>
          <a:solidFill>
            <a:schemeClr val="bg1"/>
          </a:solidFill>
          <a:ln w="6350">
            <a:solidFill>
              <a:srgbClr val="5F6973"/>
            </a:solidFill>
          </a:ln>
        </p:spPr>
        <p:txBody>
          <a:bodyPr wrap="square" lIns="60941" tIns="60941" rIns="60941" bIns="60941" numCol="2" anchor="t" anchorCtr="0">
            <a:noAutofit/>
          </a:bodyPr>
          <a:lstStyle/>
          <a:p>
            <a:pPr marL="150235" indent="-150235">
              <a:buClr>
                <a:srgbClr val="E1000F"/>
              </a:buClr>
              <a:buFont typeface="Wingdings" panose="05000000000000000000" pitchFamily="2" charset="2"/>
              <a:buChar char="§"/>
            </a:pPr>
            <a:endParaRPr lang="de-DE" sz="1200" dirty="0">
              <a:cs typeface="Arial" charset="0"/>
            </a:endParaRPr>
          </a:p>
          <a:p>
            <a:pPr marL="150235" indent="-150235">
              <a:buClr>
                <a:srgbClr val="E1000F"/>
              </a:buClr>
              <a:buFont typeface="Wingdings" panose="05000000000000000000" pitchFamily="2" charset="2"/>
              <a:buChar char="§"/>
            </a:pPr>
            <a:endParaRPr lang="de-DE" sz="1200" dirty="0">
              <a:cs typeface="Arial" charset="0"/>
            </a:endParaRPr>
          </a:p>
          <a:p>
            <a:pPr marL="150235" indent="-150235">
              <a:buClr>
                <a:srgbClr val="E1000F"/>
              </a:buClr>
              <a:buFont typeface="Wingdings" panose="05000000000000000000" pitchFamily="2" charset="2"/>
              <a:buChar char="§"/>
            </a:pPr>
            <a:endParaRPr lang="de-DE" sz="1200" dirty="0">
              <a:cs typeface="Arial" charset="0"/>
            </a:endParaRPr>
          </a:p>
          <a:p>
            <a:pPr marL="150235" indent="-150235">
              <a:buClr>
                <a:srgbClr val="E1000F"/>
              </a:buClr>
              <a:buFont typeface="Wingdings" panose="05000000000000000000" pitchFamily="2" charset="2"/>
              <a:buChar char="§"/>
            </a:pPr>
            <a:endParaRPr lang="de-DE" sz="1200" dirty="0">
              <a:cs typeface="Arial" charset="0"/>
            </a:endParaRPr>
          </a:p>
          <a:p>
            <a:pPr marL="150235" indent="-150235">
              <a:buClr>
                <a:srgbClr val="E1000F"/>
              </a:buClr>
              <a:buFont typeface="Wingdings" panose="05000000000000000000" pitchFamily="2" charset="2"/>
              <a:buChar char="§"/>
            </a:pPr>
            <a:endParaRPr lang="de-DE" sz="1200" dirty="0">
              <a:cs typeface="Arial" charset="0"/>
            </a:endParaRPr>
          </a:p>
          <a:p>
            <a:pPr marL="150235" indent="-150235">
              <a:buClr>
                <a:srgbClr val="E1000F"/>
              </a:buClr>
              <a:buFont typeface="Wingdings" panose="05000000000000000000" pitchFamily="2" charset="2"/>
              <a:buChar char="§"/>
            </a:pPr>
            <a:endParaRPr lang="de-DE" sz="1200" dirty="0">
              <a:cs typeface="Arial" charset="0"/>
            </a:endParaRPr>
          </a:p>
          <a:p>
            <a:pPr marL="150235" indent="-150235">
              <a:buClr>
                <a:srgbClr val="E1000F"/>
              </a:buClr>
              <a:buFont typeface="Wingdings" panose="05000000000000000000" pitchFamily="2" charset="2"/>
              <a:buChar char="§"/>
            </a:pPr>
            <a:endParaRPr lang="en-US" sz="1200" dirty="0">
              <a:cs typeface="Arial" charset="0"/>
            </a:endParaRPr>
          </a:p>
        </p:txBody>
      </p:sp>
      <p:grpSp>
        <p:nvGrpSpPr>
          <p:cNvPr id="50" name="Group 36">
            <a:extLst>
              <a:ext uri="{FF2B5EF4-FFF2-40B4-BE49-F238E27FC236}">
                <a16:creationId xmlns:a16="http://schemas.microsoft.com/office/drawing/2014/main" id="{2977D216-8F22-4A5A-B0FC-403273DED2BC}"/>
              </a:ext>
            </a:extLst>
          </p:cNvPr>
          <p:cNvGrpSpPr/>
          <p:nvPr/>
        </p:nvGrpSpPr>
        <p:grpSpPr>
          <a:xfrm>
            <a:off x="844527" y="3449540"/>
            <a:ext cx="10317683" cy="991441"/>
            <a:chOff x="800100" y="1645894"/>
            <a:chExt cx="7740650" cy="914400"/>
          </a:xfrm>
          <a:noFill/>
        </p:grpSpPr>
        <p:sp>
          <p:nvSpPr>
            <p:cNvPr id="54" name="Rectangle 37">
              <a:extLst>
                <a:ext uri="{FF2B5EF4-FFF2-40B4-BE49-F238E27FC236}">
                  <a16:creationId xmlns:a16="http://schemas.microsoft.com/office/drawing/2014/main" id="{DA9D389E-5863-4A6D-BF3F-93A55872F13D}"/>
                </a:ext>
              </a:extLst>
            </p:cNvPr>
            <p:cNvSpPr/>
            <p:nvPr/>
          </p:nvSpPr>
          <p:spPr>
            <a:xfrm>
              <a:off x="800100" y="1645894"/>
              <a:ext cx="3794760" cy="914400"/>
            </a:xfrm>
            <a:prstGeom prst="rect">
              <a:avLst/>
            </a:prstGeom>
            <a:grpFill/>
            <a:ln w="6350">
              <a:noFill/>
            </a:ln>
          </p:spPr>
          <p:txBody>
            <a:bodyPr lIns="60941" tIns="60941" rIns="60941" bIns="60941" anchor="t" anchorCtr="0">
              <a:noAutofit/>
            </a:bodyPr>
            <a:lstStyle/>
            <a:p>
              <a:pPr>
                <a:buClr>
                  <a:srgbClr val="E1000F"/>
                </a:buClr>
              </a:pPr>
              <a:endParaRPr lang="en-US" sz="1200" dirty="0"/>
            </a:p>
          </p:txBody>
        </p:sp>
        <p:sp>
          <p:nvSpPr>
            <p:cNvPr id="55" name="Rectangle 38">
              <a:extLst>
                <a:ext uri="{FF2B5EF4-FFF2-40B4-BE49-F238E27FC236}">
                  <a16:creationId xmlns:a16="http://schemas.microsoft.com/office/drawing/2014/main" id="{17350DED-15A6-4C82-BBCB-9F2F421DE95D}"/>
                </a:ext>
              </a:extLst>
            </p:cNvPr>
            <p:cNvSpPr/>
            <p:nvPr/>
          </p:nvSpPr>
          <p:spPr>
            <a:xfrm>
              <a:off x="4745990" y="1645894"/>
              <a:ext cx="3794760" cy="914400"/>
            </a:xfrm>
            <a:prstGeom prst="rect">
              <a:avLst/>
            </a:prstGeom>
            <a:grpFill/>
            <a:ln w="6350">
              <a:noFill/>
            </a:ln>
          </p:spPr>
          <p:txBody>
            <a:bodyPr lIns="60941" tIns="60941" rIns="60941" bIns="60941" anchor="t" anchorCtr="0">
              <a:noAutofit/>
            </a:bodyPr>
            <a:lstStyle/>
            <a:p>
              <a:pPr marL="150235" indent="-150235">
                <a:buClr>
                  <a:srgbClr val="E1000F"/>
                </a:buClr>
                <a:buFont typeface="Wingdings" panose="05000000000000000000" pitchFamily="2" charset="2"/>
                <a:buChar char="§"/>
              </a:pPr>
              <a:r>
                <a:rPr lang="en-US" sz="1200" dirty="0">
                  <a:cs typeface="Arial" charset="0"/>
                </a:rPr>
                <a:t>External Use</a:t>
              </a:r>
            </a:p>
            <a:p>
              <a:pPr marL="150235" indent="-150235">
                <a:buClr>
                  <a:srgbClr val="E1000F"/>
                </a:buClr>
                <a:buFont typeface="Wingdings" panose="05000000000000000000" pitchFamily="2" charset="2"/>
                <a:buChar char="§"/>
              </a:pPr>
              <a:r>
                <a:rPr lang="en-US" sz="1200" dirty="0">
                  <a:cs typeface="Arial" charset="0"/>
                </a:rPr>
                <a:t>Other potential markets: Power Generation, Refinery, Chemical Plants, Utilities </a:t>
              </a:r>
            </a:p>
            <a:p>
              <a:pPr>
                <a:buClr>
                  <a:srgbClr val="E1000F"/>
                </a:buClr>
              </a:pPr>
              <a:endParaRPr lang="de-DE" sz="1200" dirty="0">
                <a:cs typeface="Arial" charset="0"/>
              </a:endParaRPr>
            </a:p>
            <a:p>
              <a:pPr marL="150235" indent="-150235">
                <a:buClr>
                  <a:srgbClr val="E1000F"/>
                </a:buClr>
                <a:buFont typeface="Wingdings" panose="05000000000000000000" pitchFamily="2" charset="2"/>
                <a:buChar char="§"/>
              </a:pPr>
              <a:endParaRPr lang="de-DE" sz="1200" dirty="0">
                <a:cs typeface="Arial" charset="0"/>
              </a:endParaRPr>
            </a:p>
          </p:txBody>
        </p:sp>
      </p:grpSp>
      <p:grpSp>
        <p:nvGrpSpPr>
          <p:cNvPr id="3" name="Grupo 2">
            <a:extLst>
              <a:ext uri="{FF2B5EF4-FFF2-40B4-BE49-F238E27FC236}">
                <a16:creationId xmlns:a16="http://schemas.microsoft.com/office/drawing/2014/main" id="{CECB58E9-4DAC-48BF-8FD4-C49059524460}"/>
              </a:ext>
            </a:extLst>
          </p:cNvPr>
          <p:cNvGrpSpPr/>
          <p:nvPr/>
        </p:nvGrpSpPr>
        <p:grpSpPr>
          <a:xfrm>
            <a:off x="865215" y="4791286"/>
            <a:ext cx="10296994" cy="1303734"/>
            <a:chOff x="865215" y="4791286"/>
            <a:chExt cx="10296994" cy="1303734"/>
          </a:xfrm>
        </p:grpSpPr>
        <p:sp>
          <p:nvSpPr>
            <p:cNvPr id="57" name="Rectangle 26">
              <a:extLst>
                <a:ext uri="{FF2B5EF4-FFF2-40B4-BE49-F238E27FC236}">
                  <a16:creationId xmlns:a16="http://schemas.microsoft.com/office/drawing/2014/main" id="{304CCF08-62A6-48D9-B554-CE9808C32DBD}"/>
                </a:ext>
              </a:extLst>
            </p:cNvPr>
            <p:cNvSpPr/>
            <p:nvPr/>
          </p:nvSpPr>
          <p:spPr>
            <a:xfrm>
              <a:off x="865215" y="4791286"/>
              <a:ext cx="10296994" cy="304705"/>
            </a:xfrm>
            <a:prstGeom prst="rect">
              <a:avLst/>
            </a:prstGeom>
            <a:solidFill>
              <a:srgbClr val="5F6973"/>
            </a:solidFill>
            <a:ln w="6350">
              <a:solidFill>
                <a:srgbClr val="5F6973"/>
              </a:solidFill>
            </a:ln>
          </p:spPr>
          <p:txBody>
            <a:bodyPr lIns="60941" tIns="60941" rIns="60941" bIns="60941" anchor="ctr" anchorCtr="0">
              <a:noAutofit/>
            </a:bodyPr>
            <a:lstStyle/>
            <a:p>
              <a:r>
                <a:rPr lang="en-US" sz="1333" b="1" dirty="0">
                  <a:solidFill>
                    <a:schemeClr val="bg1"/>
                  </a:solidFill>
                  <a:cs typeface="Arial" charset="0"/>
                </a:rPr>
                <a:t>KEYWORDS table</a:t>
              </a:r>
            </a:p>
          </p:txBody>
        </p:sp>
        <p:sp>
          <p:nvSpPr>
            <p:cNvPr id="58" name="Rectangle 27">
              <a:extLst>
                <a:ext uri="{FF2B5EF4-FFF2-40B4-BE49-F238E27FC236}">
                  <a16:creationId xmlns:a16="http://schemas.microsoft.com/office/drawing/2014/main" id="{E288E633-8E5A-4C32-BE4D-78278845B03F}"/>
                </a:ext>
              </a:extLst>
            </p:cNvPr>
            <p:cNvSpPr/>
            <p:nvPr/>
          </p:nvSpPr>
          <p:spPr>
            <a:xfrm>
              <a:off x="865215" y="5103574"/>
              <a:ext cx="10296994" cy="99144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rgbClr val="5F6973"/>
              </a:solidFill>
            </a:ln>
          </p:spPr>
          <p:txBody>
            <a:bodyPr lIns="60941" tIns="60941" rIns="60941" bIns="60941" anchor="t" anchorCtr="0">
              <a:noAutofit/>
            </a:bodyPr>
            <a:lstStyle/>
            <a:p>
              <a:pPr>
                <a:buClr>
                  <a:srgbClr val="E1000F"/>
                </a:buClr>
              </a:pPr>
              <a:r>
                <a:rPr lang="en-US" sz="1200" dirty="0">
                  <a:cs typeface="Arial" charset="0"/>
                </a:rPr>
                <a:t>Please enter keywords</a:t>
              </a:r>
              <a:endParaRPr lang="en-US" sz="1000" dirty="0">
                <a:cs typeface="Arial" charset="0"/>
              </a:endParaRPr>
            </a:p>
            <a:p>
              <a:pPr>
                <a:buClr>
                  <a:srgbClr val="E1000F"/>
                </a:buClr>
              </a:pPr>
              <a:r>
                <a:rPr lang="en-US" sz="1000" dirty="0">
                  <a:cs typeface="Arial" charset="0"/>
                </a:rPr>
                <a:t>(double click on table and </a:t>
              </a:r>
            </a:p>
            <a:p>
              <a:pPr>
                <a:buClr>
                  <a:srgbClr val="E1000F"/>
                </a:buClr>
              </a:pPr>
              <a:r>
                <a:rPr lang="en-US" sz="1000" dirty="0">
                  <a:cs typeface="Arial" charset="0"/>
                </a:rPr>
                <a:t>select from the drilldown in each column)</a:t>
              </a:r>
            </a:p>
          </p:txBody>
        </p:sp>
      </p:grpSp>
      <p:graphicFrame>
        <p:nvGraphicFramePr>
          <p:cNvPr id="22" name="Objeto 21">
            <a:extLst>
              <a:ext uri="{FF2B5EF4-FFF2-40B4-BE49-F238E27FC236}">
                <a16:creationId xmlns:a16="http://schemas.microsoft.com/office/drawing/2014/main" id="{16D3F616-B4FE-4F60-B076-FABD2DC9BD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9837304"/>
              </p:ext>
            </p:extLst>
          </p:nvPr>
        </p:nvGraphicFramePr>
        <p:xfrm>
          <a:off x="3379788" y="5180013"/>
          <a:ext cx="7413625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057988" imgH="962230" progId="Excel.Sheet.12">
                  <p:embed/>
                </p:oleObj>
              </mc:Choice>
              <mc:Fallback>
                <p:oleObj name="Worksheet" r:id="rId2" imgW="8057988" imgH="962230" progId="Excel.Sheet.12">
                  <p:embed/>
                  <p:pic>
                    <p:nvPicPr>
                      <p:cNvPr id="22" name="Objeto 21">
                        <a:extLst>
                          <a:ext uri="{FF2B5EF4-FFF2-40B4-BE49-F238E27FC236}">
                            <a16:creationId xmlns:a16="http://schemas.microsoft.com/office/drawing/2014/main" id="{16D3F616-B4FE-4F60-B076-FABD2DC9BD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379788" y="5180013"/>
                        <a:ext cx="7413625" cy="882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" name="Picture 20">
            <a:extLst>
              <a:ext uri="{FF2B5EF4-FFF2-40B4-BE49-F238E27FC236}">
                <a16:creationId xmlns:a16="http://schemas.microsoft.com/office/drawing/2014/main" id="{FFEBCCE4-5E44-4521-A2AD-9C42F5B0AE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700924">
            <a:off x="10658288" y="499650"/>
            <a:ext cx="1359317" cy="711419"/>
          </a:xfrm>
          <a:prstGeom prst="rect">
            <a:avLst/>
          </a:prstGeom>
        </p:spPr>
      </p:pic>
      <p:graphicFrame>
        <p:nvGraphicFramePr>
          <p:cNvPr id="21" name="Table 32">
            <a:extLst>
              <a:ext uri="{FF2B5EF4-FFF2-40B4-BE49-F238E27FC236}">
                <a16:creationId xmlns:a16="http://schemas.microsoft.com/office/drawing/2014/main" id="{3C9D6D96-158E-4C82-ADFC-7E26BD2975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8728581"/>
              </p:ext>
            </p:extLst>
          </p:nvPr>
        </p:nvGraphicFramePr>
        <p:xfrm>
          <a:off x="865215" y="6215699"/>
          <a:ext cx="8463083" cy="298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80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2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028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6650"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rgbClr val="5F6973"/>
                          </a:solidFill>
                        </a:rPr>
                        <a:t>Date: </a:t>
                      </a:r>
                      <a:r>
                        <a:rPr lang="en-US" sz="900" b="0" dirty="0">
                          <a:solidFill>
                            <a:srgbClr val="5F6973"/>
                          </a:solidFill>
                        </a:rPr>
                        <a:t>09/03/2021</a:t>
                      </a:r>
                    </a:p>
                  </a:txBody>
                  <a:tcPr marL="60941" marR="60941" marT="12188" marB="12188" anchor="ctr">
                    <a:lnL w="12700" cmpd="sng">
                      <a:noFill/>
                    </a:lnL>
                    <a:lnR w="19050" cap="flat" cmpd="sng" algn="ctr">
                      <a:solidFill>
                        <a:srgbClr val="828C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rgbClr val="5F6973"/>
                          </a:solidFill>
                        </a:rPr>
                        <a:t>Sales Person responsible: Alessandro Nisoli alessandro.nisoli@henkel.com</a:t>
                      </a:r>
                      <a:endParaRPr lang="en-US" sz="900" b="0" dirty="0">
                        <a:solidFill>
                          <a:srgbClr val="5F6973"/>
                        </a:solidFill>
                      </a:endParaRPr>
                    </a:p>
                  </a:txBody>
                  <a:tcPr marL="60941" marR="60941" marT="12188" marB="12188" anchor="ctr">
                    <a:lnL w="19050" cap="flat" cmpd="sng" algn="ctr">
                      <a:solidFill>
                        <a:srgbClr val="828C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28C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rgbClr val="5F6973"/>
                          </a:solidFill>
                        </a:rPr>
                        <a:t>Technical Service Contact: NAME / </a:t>
                      </a:r>
                      <a:r>
                        <a:rPr lang="en-US" sz="900" b="1" dirty="0" err="1">
                          <a:solidFill>
                            <a:srgbClr val="5F6973"/>
                          </a:solidFill>
                        </a:rPr>
                        <a:t>eMail</a:t>
                      </a:r>
                      <a:endParaRPr lang="en-US" sz="900" b="1" dirty="0">
                        <a:solidFill>
                          <a:srgbClr val="5F6973"/>
                        </a:solidFill>
                      </a:endParaRPr>
                    </a:p>
                  </a:txBody>
                  <a:tcPr marL="60941" marR="60941" marT="12188" marB="12188" anchor="ctr">
                    <a:lnL w="19050" cap="flat" cmpd="sng" algn="ctr">
                      <a:solidFill>
                        <a:srgbClr val="828C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5" name="Titel 1">
            <a:extLst>
              <a:ext uri="{FF2B5EF4-FFF2-40B4-BE49-F238E27FC236}">
                <a16:creationId xmlns:a16="http://schemas.microsoft.com/office/drawing/2014/main" id="{E8A3A522-2ADE-4A1B-86AB-8AFD4560C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600" y="332792"/>
            <a:ext cx="10320867" cy="936635"/>
          </a:xfrm>
        </p:spPr>
        <p:txBody>
          <a:bodyPr/>
          <a:lstStyle/>
          <a:p>
            <a:r>
              <a:rPr lang="en-US" dirty="0"/>
              <a:t>Loctite PC 7228 – PC 7117</a:t>
            </a:r>
            <a:br>
              <a:rPr lang="en-US" sz="1599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dirty="0">
                <a:solidFill>
                  <a:schemeClr val="accent2"/>
                </a:solidFill>
              </a:rPr>
              <a:t>Steel Industry Pump Wear Protection</a:t>
            </a:r>
            <a:endParaRPr lang="de-DE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882774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Henkel 2017-01-18">
      <a:dk1>
        <a:srgbClr val="000000"/>
      </a:dk1>
      <a:lt1>
        <a:srgbClr val="FFFFFF"/>
      </a:lt1>
      <a:dk2>
        <a:srgbClr val="E1000F"/>
      </a:dk2>
      <a:lt2>
        <a:srgbClr val="CDD2D2"/>
      </a:lt2>
      <a:accent1>
        <a:srgbClr val="AFB4B9"/>
      </a:accent1>
      <a:accent2>
        <a:srgbClr val="5F6973"/>
      </a:accent2>
      <a:accent3>
        <a:srgbClr val="008246"/>
      </a:accent3>
      <a:accent4>
        <a:srgbClr val="2C3487"/>
      </a:accent4>
      <a:accent5>
        <a:srgbClr val="E6E7E7"/>
      </a:accent5>
      <a:accent6>
        <a:srgbClr val="5F6973"/>
      </a:accent6>
      <a:hlink>
        <a:srgbClr val="5F6973"/>
      </a:hlink>
      <a:folHlink>
        <a:srgbClr val="2C3487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5000"/>
          </a:lnSpc>
          <a:spcBef>
            <a:spcPct val="0"/>
          </a:spcBef>
          <a:spcAft>
            <a:spcPct val="0"/>
          </a:spcAft>
          <a:buClr>
            <a:schemeClr val="tx2"/>
          </a:buClr>
          <a:buSzPct val="120000"/>
          <a:buFontTx/>
          <a:buNone/>
          <a:tabLst/>
          <a:defRPr kumimoji="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+mn-lt"/>
          </a:defRPr>
        </a:defPPr>
      </a:lstStyle>
    </a:spDef>
    <a:lnDef>
      <a:spPr bwMode="auto">
        <a:solidFill>
          <a:schemeClr val="bg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none" rtlCol="0">
        <a:spAutoFit/>
      </a:bodyPr>
      <a:lstStyle>
        <a:defPPr algn="l">
          <a:lnSpc>
            <a:spcPct val="105000"/>
          </a:lnSpc>
          <a:defRPr dirty="0" err="1" smtClean="0">
            <a:latin typeface="+mn-lt"/>
          </a:defRPr>
        </a:defPPr>
      </a:lstStyle>
    </a:txDef>
  </a:objectDefaults>
  <a:extraClrSchemeLst/>
  <a:custClrLst>
    <a:custClr name="Henkel Red">
      <a:srgbClr val="E1000F"/>
    </a:custClr>
    <a:custClr name="Gray">
      <a:srgbClr val="5F6973"/>
    </a:custClr>
    <a:custClr name="Gray 2">
      <a:srgbClr val="828C96"/>
    </a:custClr>
    <a:custClr name="Gray 3">
      <a:srgbClr val="AFB4B9"/>
    </a:custClr>
    <a:custClr name="Gray 4">
      <a:srgbClr val="CDD2D2"/>
    </a:custClr>
    <a:custClr name="Gray 5">
      <a:srgbClr val="E6E7E7"/>
    </a:custClr>
    <a:custClr name="Blue 1">
      <a:srgbClr val="0078C8"/>
    </a:custClr>
    <a:custClr name="Blue 2">
      <a:srgbClr val="2C3487"/>
    </a:custClr>
    <a:custClr name="Blue 3">
      <a:srgbClr val="82A0AF"/>
    </a:custClr>
    <a:custClr name="Yellow">
      <a:srgbClr val="F5EB7D"/>
    </a:custClr>
    <a:custClr name="Orange 1">
      <a:srgbClr val="F0AF00"/>
    </a:custClr>
    <a:custClr name="Orange 2">
      <a:srgbClr val="CD5A14"/>
    </a:custClr>
    <a:custClr name="Red 3">
      <a:srgbClr val="FFC3A0"/>
    </a:custClr>
    <a:custClr name="Red 2">
      <a:srgbClr val="A03237"/>
    </a:custClr>
    <a:custClr name="Red 1">
      <a:srgbClr val="64142D"/>
    </a:custClr>
    <a:custClr name="Green 1">
      <a:srgbClr val="BEC896"/>
    </a:custClr>
    <a:custClr name="Green 2">
      <a:srgbClr val="B4BE00"/>
    </a:custClr>
    <a:custClr name="Green 3">
      <a:srgbClr val="008246"/>
    </a:custClr>
  </a:custClrLst>
  <a:extLst>
    <a:ext uri="{05A4C25C-085E-4340-85A3-A5531E510DB2}">
      <thm15:themeFamily xmlns:thm15="http://schemas.microsoft.com/office/thememl/2012/main" name="Standard template with example slides_inklusive Erklärungen.potx" id="{046CBB58-B41B-47C1-BC27-54D4C9B6CBFE}" vid="{2CD33FCB-5D99-472D-82CC-A89DB1860A84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72f792e8-4dad-42c1-ad63-44982727bf4d" ContentTypeId="0x01" PreviousValue="false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df76292-0856-4dbe-8476-b60c8af429ef">
      <Terms xmlns="http://schemas.microsoft.com/office/infopath/2007/PartnerControls"/>
    </lcf76f155ced4ddcb4097134ff3c332f>
    <TaxCatchAll xmlns="ef406d6b-70e0-427c-b08d-4edfc77771a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26BD2A7E3C8C4CB6C0758EE64209FF" ma:contentTypeVersion="15" ma:contentTypeDescription="Create a new document." ma:contentTypeScope="" ma:versionID="2c856570850a60f336037f25b78a42a2">
  <xsd:schema xmlns:xsd="http://www.w3.org/2001/XMLSchema" xmlns:xs="http://www.w3.org/2001/XMLSchema" xmlns:p="http://schemas.microsoft.com/office/2006/metadata/properties" xmlns:ns2="1df76292-0856-4dbe-8476-b60c8af429ef" xmlns:ns3="ef406d6b-70e0-427c-b08d-4edfc77771aa" xmlns:ns4="0f941053-2c0e-4af6-aeea-2c319e75402c" targetNamespace="http://schemas.microsoft.com/office/2006/metadata/properties" ma:root="true" ma:fieldsID="7e77d3e2db7a0355856838c79c9c4941" ns2:_="" ns3:_="" ns4:_="">
    <xsd:import namespace="1df76292-0856-4dbe-8476-b60c8af429ef"/>
    <xsd:import namespace="ef406d6b-70e0-427c-b08d-4edfc77771aa"/>
    <xsd:import namespace="0f941053-2c0e-4af6-aeea-2c319e7540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f76292-0856-4dbe-8476-b60c8af429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72f792e8-4dad-42c1-ad63-44982727bf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406d6b-70e0-427c-b08d-4edfc77771aa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dcc5c2df-5595-48bb-9cc6-088cb27d2aa2}" ma:internalName="TaxCatchAll" ma:showField="CatchAllData" ma:web="0f941053-2c0e-4af6-aeea-2c319e7540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941053-2c0e-4af6-aeea-2c319e75402c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FCCADEA-4769-4724-B33A-6300C1DCF762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330E416D-FAFF-43D3-8228-B4B5F86D9246}">
  <ds:schemaRefs>
    <ds:schemaRef ds:uri="http://schemas.microsoft.com/office/2006/metadata/properties"/>
    <ds:schemaRef ds:uri="http://purl.org/dc/dcmitype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1df76292-0856-4dbe-8476-b60c8af429ef"/>
    <ds:schemaRef ds:uri="0f941053-2c0e-4af6-aeea-2c319e75402c"/>
    <ds:schemaRef ds:uri="ef406d6b-70e0-427c-b08d-4edfc77771aa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529AB2D-71AB-4F03-987C-EAB1D6E25438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6509F04C-BE2D-4CAC-9D5A-BC13D136FA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f76292-0856-4dbe-8476-b60c8af429ef"/>
    <ds:schemaRef ds:uri="ef406d6b-70e0-427c-b08d-4edfc77771aa"/>
    <ds:schemaRef ds:uri="0f941053-2c0e-4af6-aeea-2c319e7540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237</Words>
  <Application>Microsoft Office PowerPoint</Application>
  <PresentationFormat>Szélesvásznú</PresentationFormat>
  <Paragraphs>47</Paragraphs>
  <Slides>2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7" baseType="lpstr">
      <vt:lpstr>Arial</vt:lpstr>
      <vt:lpstr>Calibri</vt:lpstr>
      <vt:lpstr>Wingdings</vt:lpstr>
      <vt:lpstr>Standarddesign</vt:lpstr>
      <vt:lpstr>Worksheet</vt:lpstr>
      <vt:lpstr>Loctite PC 7228 – PC 7117 Steel Industry Pump Wear Protection</vt:lpstr>
      <vt:lpstr>Loctite PC 7228 – PC 7117 Steel Industry Pump Wear Protection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Initiative: Loctite HY 4080 ACH France Success Story AG GM</dc:title>
  <dc:creator>Caroline Sach</dc:creator>
  <cp:lastModifiedBy>Ferenc Cseke</cp:lastModifiedBy>
  <cp:revision>53</cp:revision>
  <dcterms:created xsi:type="dcterms:W3CDTF">2018-02-28T13:53:14Z</dcterms:created>
  <dcterms:modified xsi:type="dcterms:W3CDTF">2025-10-22T08:20:49Z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0x010100D526BD2A7E3C8C4CB6C0758EE64209FF</vt:lpwstr>
  </property>
  <property fmtid="{D5CDD505-2E9C-101B-9397-08002B2CF9AE}" pid="3" name="MediaServiceImageTags">
    <vt:lpwstr/>
  </property>
</Properties>
</file>