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notesMasterIdLst>
    <p:notesMasterId r:id="rId7"/>
  </p:notesMasterIdLst>
  <p:sldIdLst>
    <p:sldId id="270" r:id="rId6"/>
  </p:sldIdLst>
  <p:sldSz cx="7556500" cy="10693400"/>
  <p:notesSz cx="6858000" cy="9144000"/>
  <p:embeddedFontLst>
    <p:embeddedFont>
      <p:font typeface="Segoe UI" panose="020B0502040204020203" pitchFamily="34" charset="0"/>
      <p:regular r:id="rId8"/>
      <p:bold r:id="rId9"/>
      <p:italic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071" autoAdjust="0"/>
    <p:restoredTop sz="96707" autoAdjust="0"/>
  </p:normalViewPr>
  <p:slideViewPr>
    <p:cSldViewPr>
      <p:cViewPr>
        <p:scale>
          <a:sx n="80" d="100"/>
          <a:sy n="80" d="100"/>
        </p:scale>
        <p:origin x="1676" y="-24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4.fntdata"/><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customXml" Target="../customXml/item4.xml"/><Relationship Id="rId9" Type="http://schemas.openxmlformats.org/officeDocument/2006/relationships/font" Target="fonts/font2.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khani Dhawal" userId="ada6ce98-d441-48f4-8f57-06194948bb5e" providerId="ADAL" clId="{09996021-40AE-45D6-94FE-D34ADF2C7641}"/>
    <pc:docChg chg="undo custSel modSld">
      <pc:chgData name="Lakhani Dhawal" userId="ada6ce98-d441-48f4-8f57-06194948bb5e" providerId="ADAL" clId="{09996021-40AE-45D6-94FE-D34ADF2C7641}" dt="2024-11-05T08:44:56.841" v="72" actId="20577"/>
      <pc:docMkLst>
        <pc:docMk/>
      </pc:docMkLst>
      <pc:sldChg chg="delSp modSp mod">
        <pc:chgData name="Lakhani Dhawal" userId="ada6ce98-d441-48f4-8f57-06194948bb5e" providerId="ADAL" clId="{09996021-40AE-45D6-94FE-D34ADF2C7641}" dt="2024-11-05T08:44:56.841" v="72" actId="20577"/>
        <pc:sldMkLst>
          <pc:docMk/>
          <pc:sldMk cId="4064354972" sldId="270"/>
        </pc:sldMkLst>
        <pc:spChg chg="del">
          <ac:chgData name="Lakhani Dhawal" userId="ada6ce98-d441-48f4-8f57-06194948bb5e" providerId="ADAL" clId="{09996021-40AE-45D6-94FE-D34ADF2C7641}" dt="2024-11-04T14:21:02.683" v="8" actId="478"/>
          <ac:spMkLst>
            <pc:docMk/>
            <pc:sldMk cId="4064354972" sldId="270"/>
            <ac:spMk id="19" creationId="{00000000-0000-0000-0000-000000000000}"/>
          </ac:spMkLst>
        </pc:spChg>
        <pc:spChg chg="mod">
          <ac:chgData name="Lakhani Dhawal" userId="ada6ce98-d441-48f4-8f57-06194948bb5e" providerId="ADAL" clId="{09996021-40AE-45D6-94FE-D34ADF2C7641}" dt="2024-11-04T14:24:57.235" v="70" actId="20577"/>
          <ac:spMkLst>
            <pc:docMk/>
            <pc:sldMk cId="4064354972" sldId="270"/>
            <ac:spMk id="31" creationId="{00000000-0000-0000-0000-000000000000}"/>
          </ac:spMkLst>
        </pc:spChg>
        <pc:spChg chg="mod">
          <ac:chgData name="Lakhani Dhawal" userId="ada6ce98-d441-48f4-8f57-06194948bb5e" providerId="ADAL" clId="{09996021-40AE-45D6-94FE-D34ADF2C7641}" dt="2024-11-04T14:21:07.360" v="9" actId="1076"/>
          <ac:spMkLst>
            <pc:docMk/>
            <pc:sldMk cId="4064354972" sldId="270"/>
            <ac:spMk id="32" creationId="{C79E0B5A-C6B9-0930-F483-8B04A77E70F9}"/>
          </ac:spMkLst>
        </pc:spChg>
        <pc:spChg chg="del">
          <ac:chgData name="Lakhani Dhawal" userId="ada6ce98-d441-48f4-8f57-06194948bb5e" providerId="ADAL" clId="{09996021-40AE-45D6-94FE-D34ADF2C7641}" dt="2024-11-04T14:21:02.683" v="8" actId="478"/>
          <ac:spMkLst>
            <pc:docMk/>
            <pc:sldMk cId="4064354972" sldId="270"/>
            <ac:spMk id="33" creationId="{00000000-0000-0000-0000-000000000000}"/>
          </ac:spMkLst>
        </pc:spChg>
        <pc:spChg chg="mod">
          <ac:chgData name="Lakhani Dhawal" userId="ada6ce98-d441-48f4-8f57-06194948bb5e" providerId="ADAL" clId="{09996021-40AE-45D6-94FE-D34ADF2C7641}" dt="2024-11-05T08:44:56.841" v="72" actId="20577"/>
          <ac:spMkLst>
            <pc:docMk/>
            <pc:sldMk cId="4064354972" sldId="270"/>
            <ac:spMk id="36" creationId="{00000000-0000-0000-0000-000000000000}"/>
          </ac:spMkLst>
        </pc:spChg>
        <pc:spChg chg="mod">
          <ac:chgData name="Lakhani Dhawal" userId="ada6ce98-d441-48f4-8f57-06194948bb5e" providerId="ADAL" clId="{09996021-40AE-45D6-94FE-D34ADF2C7641}" dt="2024-11-04T14:24:00.136" v="58" actId="14100"/>
          <ac:spMkLst>
            <pc:docMk/>
            <pc:sldMk cId="4064354972" sldId="270"/>
            <ac:spMk id="39" creationId="{9B20FF95-FD38-C803-2D4B-7C32F256C0A2}"/>
          </ac:spMkLst>
        </pc:spChg>
        <pc:spChg chg="mod">
          <ac:chgData name="Lakhani Dhawal" userId="ada6ce98-d441-48f4-8f57-06194948bb5e" providerId="ADAL" clId="{09996021-40AE-45D6-94FE-D34ADF2C7641}" dt="2024-11-04T14:20:45.570" v="7" actId="123"/>
          <ac:spMkLst>
            <pc:docMk/>
            <pc:sldMk cId="4064354972" sldId="270"/>
            <ac:spMk id="42" creationId="{00000000-0000-0000-0000-000000000000}"/>
          </ac:spMkLst>
        </pc:spChg>
        <pc:grpChg chg="del">
          <ac:chgData name="Lakhani Dhawal" userId="ada6ce98-d441-48f4-8f57-06194948bb5e" providerId="ADAL" clId="{09996021-40AE-45D6-94FE-D34ADF2C7641}" dt="2024-11-04T14:21:02.683" v="8" actId="478"/>
          <ac:grpSpMkLst>
            <pc:docMk/>
            <pc:sldMk cId="4064354972" sldId="270"/>
            <ac:grpSpMk id="5" creationId="{00000000-0000-0000-0000-000000000000}"/>
          </ac:grpSpMkLst>
        </pc:grpChg>
        <pc:grpChg chg="mod">
          <ac:chgData name="Lakhani Dhawal" userId="ada6ce98-d441-48f4-8f57-06194948bb5e" providerId="ADAL" clId="{09996021-40AE-45D6-94FE-D34ADF2C7641}" dt="2024-11-04T14:21:07.360" v="9" actId="1076"/>
          <ac:grpSpMkLst>
            <pc:docMk/>
            <pc:sldMk cId="4064354972" sldId="270"/>
            <ac:grpSpMk id="9" creationId="{00000000-0000-0000-0000-000000000000}"/>
          </ac:grpSpMkLst>
        </pc:grpChg>
        <pc:grpChg chg="mod">
          <ac:chgData name="Lakhani Dhawal" userId="ada6ce98-d441-48f4-8f57-06194948bb5e" providerId="ADAL" clId="{09996021-40AE-45D6-94FE-D34ADF2C7641}" dt="2024-11-04T14:21:07.360" v="9" actId="1076"/>
          <ac:grpSpMkLst>
            <pc:docMk/>
            <pc:sldMk cId="4064354972" sldId="270"/>
            <ac:grpSpMk id="16" creationId="{E5463CFA-462F-F8F0-5605-2B117CAC02DA}"/>
          </ac:grpSpMkLst>
        </pc:grpChg>
        <pc:grpChg chg="mod">
          <ac:chgData name="Lakhani Dhawal" userId="ada6ce98-d441-48f4-8f57-06194948bb5e" providerId="ADAL" clId="{09996021-40AE-45D6-94FE-D34ADF2C7641}" dt="2024-11-04T14:21:07.360" v="9" actId="1076"/>
          <ac:grpSpMkLst>
            <pc:docMk/>
            <pc:sldMk cId="4064354972" sldId="270"/>
            <ac:grpSpMk id="34" creationId="{9331E13B-BF63-B27C-7F2A-ACF52CF13148}"/>
          </ac:grpSpMkLst>
        </pc:grpChg>
      </pc:sldChg>
    </pc:docChg>
  </pc:docChgLst>
  <pc:docChgLst>
    <pc:chgData name="Mirjana Fulir" userId="9db57c07-4d7f-4cde-8253-8fbc95fd2b3d" providerId="ADAL" clId="{E448A2E2-D110-431A-ADDC-2E18F0958FF6}"/>
    <pc:docChg chg="modSld">
      <pc:chgData name="Mirjana Fulir" userId="9db57c07-4d7f-4cde-8253-8fbc95fd2b3d" providerId="ADAL" clId="{E448A2E2-D110-431A-ADDC-2E18F0958FF6}" dt="2024-10-24T10:26:03.083" v="28" actId="20577"/>
      <pc:docMkLst>
        <pc:docMk/>
      </pc:docMkLst>
      <pc:sldChg chg="modSp mod">
        <pc:chgData name="Mirjana Fulir" userId="9db57c07-4d7f-4cde-8253-8fbc95fd2b3d" providerId="ADAL" clId="{E448A2E2-D110-431A-ADDC-2E18F0958FF6}" dt="2024-10-24T10:26:03.083" v="28" actId="20577"/>
        <pc:sldMkLst>
          <pc:docMk/>
          <pc:sldMk cId="4064354972" sldId="270"/>
        </pc:sldMkLst>
        <pc:spChg chg="mod">
          <ac:chgData name="Mirjana Fulir" userId="9db57c07-4d7f-4cde-8253-8fbc95fd2b3d" providerId="ADAL" clId="{E448A2E2-D110-431A-ADDC-2E18F0958FF6}" dt="2024-10-24T10:25:46.016" v="27" actId="404"/>
          <ac:spMkLst>
            <pc:docMk/>
            <pc:sldMk cId="4064354972" sldId="270"/>
            <ac:spMk id="8" creationId="{00000000-0000-0000-0000-000000000000}"/>
          </ac:spMkLst>
        </pc:spChg>
        <pc:spChg chg="mod">
          <ac:chgData name="Mirjana Fulir" userId="9db57c07-4d7f-4cde-8253-8fbc95fd2b3d" providerId="ADAL" clId="{E448A2E2-D110-431A-ADDC-2E18F0958FF6}" dt="2024-10-24T10:25:38.921" v="26" actId="1035"/>
          <ac:spMkLst>
            <pc:docMk/>
            <pc:sldMk cId="4064354972" sldId="270"/>
            <ac:spMk id="19" creationId="{00000000-0000-0000-0000-000000000000}"/>
          </ac:spMkLst>
        </pc:spChg>
        <pc:spChg chg="mod">
          <ac:chgData name="Mirjana Fulir" userId="9db57c07-4d7f-4cde-8253-8fbc95fd2b3d" providerId="ADAL" clId="{E448A2E2-D110-431A-ADDC-2E18F0958FF6}" dt="2024-10-24T10:23:05.328" v="7" actId="20577"/>
          <ac:spMkLst>
            <pc:docMk/>
            <pc:sldMk cId="4064354972" sldId="270"/>
            <ac:spMk id="31" creationId="{00000000-0000-0000-0000-000000000000}"/>
          </ac:spMkLst>
        </pc:spChg>
        <pc:spChg chg="mod">
          <ac:chgData name="Mirjana Fulir" userId="9db57c07-4d7f-4cde-8253-8fbc95fd2b3d" providerId="ADAL" clId="{E448A2E2-D110-431A-ADDC-2E18F0958FF6}" dt="2024-10-24T10:26:03.083" v="28" actId="20577"/>
          <ac:spMkLst>
            <pc:docMk/>
            <pc:sldMk cId="4064354972" sldId="270"/>
            <ac:spMk id="32" creationId="{C79E0B5A-C6B9-0930-F483-8B04A77E70F9}"/>
          </ac:spMkLst>
        </pc:spChg>
        <pc:spChg chg="mod">
          <ac:chgData name="Mirjana Fulir" userId="9db57c07-4d7f-4cde-8253-8fbc95fd2b3d" providerId="ADAL" clId="{E448A2E2-D110-431A-ADDC-2E18F0958FF6}" dt="2024-10-24T10:25:30.094" v="25" actId="1036"/>
          <ac:spMkLst>
            <pc:docMk/>
            <pc:sldMk cId="4064354972" sldId="270"/>
            <ac:spMk id="33" creationId="{00000000-0000-0000-0000-000000000000}"/>
          </ac:spMkLst>
        </pc:spChg>
        <pc:spChg chg="mod">
          <ac:chgData name="Mirjana Fulir" userId="9db57c07-4d7f-4cde-8253-8fbc95fd2b3d" providerId="ADAL" clId="{E448A2E2-D110-431A-ADDC-2E18F0958FF6}" dt="2024-10-24T10:25:30.094" v="25" actId="1036"/>
          <ac:spMkLst>
            <pc:docMk/>
            <pc:sldMk cId="4064354972" sldId="270"/>
            <ac:spMk id="36" creationId="{00000000-0000-0000-0000-000000000000}"/>
          </ac:spMkLst>
        </pc:spChg>
        <pc:spChg chg="mod">
          <ac:chgData name="Mirjana Fulir" userId="9db57c07-4d7f-4cde-8253-8fbc95fd2b3d" providerId="ADAL" clId="{E448A2E2-D110-431A-ADDC-2E18F0958FF6}" dt="2024-10-24T10:25:30.094" v="25" actId="1036"/>
          <ac:spMkLst>
            <pc:docMk/>
            <pc:sldMk cId="4064354972" sldId="270"/>
            <ac:spMk id="39" creationId="{9B20FF95-FD38-C803-2D4B-7C32F256C0A2}"/>
          </ac:spMkLst>
        </pc:spChg>
        <pc:spChg chg="mod">
          <ac:chgData name="Mirjana Fulir" userId="9db57c07-4d7f-4cde-8253-8fbc95fd2b3d" providerId="ADAL" clId="{E448A2E2-D110-431A-ADDC-2E18F0958FF6}" dt="2024-10-24T10:22:35.475" v="3" actId="14100"/>
          <ac:spMkLst>
            <pc:docMk/>
            <pc:sldMk cId="4064354972" sldId="270"/>
            <ac:spMk id="41" creationId="{00000000-0000-0000-0000-000000000000}"/>
          </ac:spMkLst>
        </pc:spChg>
        <pc:spChg chg="mod">
          <ac:chgData name="Mirjana Fulir" userId="9db57c07-4d7f-4cde-8253-8fbc95fd2b3d" providerId="ADAL" clId="{E448A2E2-D110-431A-ADDC-2E18F0958FF6}" dt="2024-10-24T10:25:00.644" v="22" actId="1035"/>
          <ac:spMkLst>
            <pc:docMk/>
            <pc:sldMk cId="4064354972" sldId="270"/>
            <ac:spMk id="42" creationId="{00000000-0000-0000-0000-000000000000}"/>
          </ac:spMkLst>
        </pc:spChg>
        <pc:spChg chg="mod">
          <ac:chgData name="Mirjana Fulir" userId="9db57c07-4d7f-4cde-8253-8fbc95fd2b3d" providerId="ADAL" clId="{E448A2E2-D110-431A-ADDC-2E18F0958FF6}" dt="2024-10-24T10:25:16.566" v="24" actId="1036"/>
          <ac:spMkLst>
            <pc:docMk/>
            <pc:sldMk cId="4064354972" sldId="270"/>
            <ac:spMk id="44" creationId="{00000000-0000-0000-0000-000000000000}"/>
          </ac:spMkLst>
        </pc:spChg>
        <pc:grpChg chg="mod">
          <ac:chgData name="Mirjana Fulir" userId="9db57c07-4d7f-4cde-8253-8fbc95fd2b3d" providerId="ADAL" clId="{E448A2E2-D110-431A-ADDC-2E18F0958FF6}" dt="2024-10-24T10:25:30.094" v="25" actId="1036"/>
          <ac:grpSpMkLst>
            <pc:docMk/>
            <pc:sldMk cId="4064354972" sldId="270"/>
            <ac:grpSpMk id="5" creationId="{00000000-0000-0000-0000-000000000000}"/>
          </ac:grpSpMkLst>
        </pc:grpChg>
        <pc:grpChg chg="mod">
          <ac:chgData name="Mirjana Fulir" userId="9db57c07-4d7f-4cde-8253-8fbc95fd2b3d" providerId="ADAL" clId="{E448A2E2-D110-431A-ADDC-2E18F0958FF6}" dt="2024-10-24T10:25:30.094" v="25" actId="1036"/>
          <ac:grpSpMkLst>
            <pc:docMk/>
            <pc:sldMk cId="4064354972" sldId="270"/>
            <ac:grpSpMk id="9" creationId="{00000000-0000-0000-0000-000000000000}"/>
          </ac:grpSpMkLst>
        </pc:grpChg>
        <pc:grpChg chg="mod">
          <ac:chgData name="Mirjana Fulir" userId="9db57c07-4d7f-4cde-8253-8fbc95fd2b3d" providerId="ADAL" clId="{E448A2E2-D110-431A-ADDC-2E18F0958FF6}" dt="2024-10-24T10:25:30.094" v="25" actId="1036"/>
          <ac:grpSpMkLst>
            <pc:docMk/>
            <pc:sldMk cId="4064354972" sldId="270"/>
            <ac:grpSpMk id="16" creationId="{E5463CFA-462F-F8F0-5605-2B117CAC02DA}"/>
          </ac:grpSpMkLst>
        </pc:grpChg>
        <pc:grpChg chg="mod">
          <ac:chgData name="Mirjana Fulir" userId="9db57c07-4d7f-4cde-8253-8fbc95fd2b3d" providerId="ADAL" clId="{E448A2E2-D110-431A-ADDC-2E18F0958FF6}" dt="2024-10-24T10:25:30.094" v="25" actId="1036"/>
          <ac:grpSpMkLst>
            <pc:docMk/>
            <pc:sldMk cId="4064354972" sldId="270"/>
            <ac:grpSpMk id="34" creationId="{9331E13B-BF63-B27C-7F2A-ACF52CF13148}"/>
          </ac:grpSpMkLst>
        </pc:grpChg>
        <pc:picChg chg="mod">
          <ac:chgData name="Mirjana Fulir" userId="9db57c07-4d7f-4cde-8253-8fbc95fd2b3d" providerId="ADAL" clId="{E448A2E2-D110-431A-ADDC-2E18F0958FF6}" dt="2024-10-24T10:23:39.516" v="14" actId="1036"/>
          <ac:picMkLst>
            <pc:docMk/>
            <pc:sldMk cId="4064354972" sldId="270"/>
            <ac:picMk id="13" creationId="{3F6A64EC-5625-8A8A-4CED-6FDCFD988467}"/>
          </ac:picMkLst>
        </pc:picChg>
        <pc:picChg chg="mod">
          <ac:chgData name="Mirjana Fulir" userId="9db57c07-4d7f-4cde-8253-8fbc95fd2b3d" providerId="ADAL" clId="{E448A2E2-D110-431A-ADDC-2E18F0958FF6}" dt="2024-10-24T10:23:33.370" v="9" actId="1076"/>
          <ac:picMkLst>
            <pc:docMk/>
            <pc:sldMk cId="4064354972" sldId="270"/>
            <ac:picMk id="15" creationId="{473FF6A4-381D-5F89-FD84-F0C561C9E13E}"/>
          </ac:picMkLst>
        </pc:picChg>
        <pc:picChg chg="mod">
          <ac:chgData name="Mirjana Fulir" userId="9db57c07-4d7f-4cde-8253-8fbc95fd2b3d" providerId="ADAL" clId="{E448A2E2-D110-431A-ADDC-2E18F0958FF6}" dt="2024-10-24T10:25:16.566" v="24" actId="1036"/>
          <ac:picMkLst>
            <pc:docMk/>
            <pc:sldMk cId="4064354972" sldId="270"/>
            <ac:picMk id="22" creationId="{00000000-0000-0000-0000-000000000000}"/>
          </ac:picMkLst>
        </pc:picChg>
        <pc:picChg chg="mod">
          <ac:chgData name="Mirjana Fulir" userId="9db57c07-4d7f-4cde-8253-8fbc95fd2b3d" providerId="ADAL" clId="{E448A2E2-D110-431A-ADDC-2E18F0958FF6}" dt="2024-10-24T10:23:28.748" v="8" actId="1076"/>
          <ac:picMkLst>
            <pc:docMk/>
            <pc:sldMk cId="4064354972" sldId="270"/>
            <ac:picMk id="1026" creationId="{0E51A110-044B-0BB7-7057-C06629C9F70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C88A5-9412-4A99-B1AF-975CDBA8C6F4}" type="datetimeFigureOut">
              <a:rPr lang="en-GB" smtClean="0"/>
              <a:t>04/11/2024</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5E379-A2EF-4083-A12C-E18F75578836}" type="slidenum">
              <a:rPr lang="en-GB" smtClean="0"/>
              <a:t>‹#›</a:t>
            </a:fld>
            <a:endParaRPr lang="en-GB"/>
          </a:p>
        </p:txBody>
      </p:sp>
    </p:spTree>
    <p:extLst>
      <p:ext uri="{BB962C8B-B14F-4D97-AF65-F5344CB8AC3E}">
        <p14:creationId xmlns:p14="http://schemas.microsoft.com/office/powerpoint/2010/main" val="3563443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55E379-A2EF-4083-A12C-E18F75578836}" type="slidenum">
              <a:rPr lang="en-GB" smtClean="0"/>
              <a:t>1</a:t>
            </a:fld>
            <a:endParaRPr lang="en-GB"/>
          </a:p>
        </p:txBody>
      </p:sp>
    </p:spTree>
    <p:extLst>
      <p:ext uri="{BB962C8B-B14F-4D97-AF65-F5344CB8AC3E}">
        <p14:creationId xmlns:p14="http://schemas.microsoft.com/office/powerpoint/2010/main" val="566731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8D0A6B26-7C22-70F1-58E9-DAA1A62A6A8A}"/>
              </a:ext>
            </a:extLst>
          </p:cNvPr>
          <p:cNvPicPr>
            <a:picLocks noChangeAspect="1"/>
          </p:cNvPicPr>
          <p:nvPr/>
        </p:nvPicPr>
        <p:blipFill rotWithShape="1">
          <a:blip r:embed="rId3">
            <a:extLst>
              <a:ext uri="{28A0092B-C50C-407E-A947-70E740481C1C}">
                <a14:useLocalDpi xmlns:a14="http://schemas.microsoft.com/office/drawing/2010/main" val="0"/>
              </a:ext>
            </a:extLst>
          </a:blip>
          <a:srcRect l="122" t="11454" r="-122" b="36010"/>
          <a:stretch/>
        </p:blipFill>
        <p:spPr>
          <a:xfrm>
            <a:off x="0" y="369308"/>
            <a:ext cx="7556500" cy="2124778"/>
          </a:xfrm>
          <a:prstGeom prst="rect">
            <a:avLst/>
          </a:prstGeom>
        </p:spPr>
      </p:pic>
      <p:grpSp>
        <p:nvGrpSpPr>
          <p:cNvPr id="3" name="Group 3"/>
          <p:cNvGrpSpPr/>
          <p:nvPr/>
        </p:nvGrpSpPr>
        <p:grpSpPr>
          <a:xfrm>
            <a:off x="401225" y="1180815"/>
            <a:ext cx="4463837" cy="1465708"/>
            <a:chOff x="-22805" y="303427"/>
            <a:chExt cx="2216345" cy="1236091"/>
          </a:xfrm>
        </p:grpSpPr>
        <p:sp>
          <p:nvSpPr>
            <p:cNvPr id="4" name="Freeform 4"/>
            <p:cNvSpPr/>
            <p:nvPr/>
          </p:nvSpPr>
          <p:spPr>
            <a:xfrm>
              <a:off x="-22805" y="303427"/>
              <a:ext cx="2216345" cy="1236091"/>
            </a:xfrm>
            <a:custGeom>
              <a:avLst/>
              <a:gdLst/>
              <a:ahLst/>
              <a:cxnLst/>
              <a:rect l="l" t="t" r="r" b="b"/>
              <a:pathLst>
                <a:path w="3408067" h="1236091">
                  <a:moveTo>
                    <a:pt x="3283607" y="1236091"/>
                  </a:moveTo>
                  <a:lnTo>
                    <a:pt x="124460" y="1236091"/>
                  </a:lnTo>
                  <a:cubicBezTo>
                    <a:pt x="55880" y="1236091"/>
                    <a:pt x="0" y="1180211"/>
                    <a:pt x="0" y="1111631"/>
                  </a:cubicBezTo>
                  <a:lnTo>
                    <a:pt x="0" y="124460"/>
                  </a:lnTo>
                  <a:cubicBezTo>
                    <a:pt x="0" y="55880"/>
                    <a:pt x="55880" y="0"/>
                    <a:pt x="124460" y="0"/>
                  </a:cubicBezTo>
                  <a:lnTo>
                    <a:pt x="3283607" y="0"/>
                  </a:lnTo>
                  <a:cubicBezTo>
                    <a:pt x="3352187" y="0"/>
                    <a:pt x="3408067" y="55880"/>
                    <a:pt x="3408067" y="124460"/>
                  </a:cubicBezTo>
                  <a:lnTo>
                    <a:pt x="3408067" y="1111631"/>
                  </a:lnTo>
                  <a:cubicBezTo>
                    <a:pt x="3408067" y="1180211"/>
                    <a:pt x="3352187" y="1236091"/>
                    <a:pt x="3283607" y="1236091"/>
                  </a:cubicBezTo>
                  <a:close/>
                </a:path>
              </a:pathLst>
            </a:custGeom>
            <a:solidFill>
              <a:srgbClr val="E1101C">
                <a:alpha val="69804"/>
              </a:srgbClr>
            </a:solidFill>
          </p:spPr>
          <p:txBody>
            <a:bodyPr/>
            <a:lstStyle/>
            <a:p>
              <a:endParaRPr lang="hr-HR"/>
            </a:p>
          </p:txBody>
        </p:sp>
      </p:grpSp>
      <p:grpSp>
        <p:nvGrpSpPr>
          <p:cNvPr id="9" name="Group 9"/>
          <p:cNvGrpSpPr/>
          <p:nvPr/>
        </p:nvGrpSpPr>
        <p:grpSpPr>
          <a:xfrm>
            <a:off x="3202402" y="7269337"/>
            <a:ext cx="1122116" cy="722586"/>
            <a:chOff x="-3" y="0"/>
            <a:chExt cx="1496154" cy="963448"/>
          </a:xfrm>
        </p:grpSpPr>
        <p:grpSp>
          <p:nvGrpSpPr>
            <p:cNvPr id="10" name="Group 10"/>
            <p:cNvGrpSpPr/>
            <p:nvPr/>
          </p:nvGrpSpPr>
          <p:grpSpPr>
            <a:xfrm>
              <a:off x="0" y="0"/>
              <a:ext cx="1496151" cy="963448"/>
              <a:chOff x="0" y="0"/>
              <a:chExt cx="2972106" cy="1913890"/>
            </a:xfrm>
          </p:grpSpPr>
          <p:sp>
            <p:nvSpPr>
              <p:cNvPr id="11" name="Freeform 11"/>
              <p:cNvSpPr/>
              <p:nvPr/>
            </p:nvSpPr>
            <p:spPr>
              <a:xfrm>
                <a:off x="0" y="0"/>
                <a:ext cx="2972106" cy="1913890"/>
              </a:xfrm>
              <a:custGeom>
                <a:avLst/>
                <a:gdLst/>
                <a:ahLst/>
                <a:cxnLst/>
                <a:rect l="l" t="t" r="r" b="b"/>
                <a:pathLst>
                  <a:path w="2972106" h="1913890">
                    <a:moveTo>
                      <a:pt x="0" y="0"/>
                    </a:moveTo>
                    <a:lnTo>
                      <a:pt x="2972106" y="0"/>
                    </a:lnTo>
                    <a:lnTo>
                      <a:pt x="2972106" y="1913890"/>
                    </a:lnTo>
                    <a:lnTo>
                      <a:pt x="0" y="1913890"/>
                    </a:lnTo>
                    <a:close/>
                  </a:path>
                </a:pathLst>
              </a:custGeom>
              <a:solidFill>
                <a:srgbClr val="E1101C"/>
              </a:solidFill>
            </p:spPr>
            <p:txBody>
              <a:bodyPr/>
              <a:lstStyle/>
              <a:p>
                <a:endParaRPr lang="hr-HR"/>
              </a:p>
            </p:txBody>
          </p:sp>
        </p:grpSp>
        <p:sp>
          <p:nvSpPr>
            <p:cNvPr id="12" name="TextBox 12"/>
            <p:cNvSpPr txBox="1"/>
            <p:nvPr/>
          </p:nvSpPr>
          <p:spPr>
            <a:xfrm>
              <a:off x="-3" y="199373"/>
              <a:ext cx="1496151" cy="512961"/>
            </a:xfrm>
            <a:prstGeom prst="rect">
              <a:avLst/>
            </a:prstGeom>
          </p:spPr>
          <p:txBody>
            <a:bodyPr wrap="square" lIns="0" tIns="0" rIns="0" bIns="0" rtlCol="0" anchor="t">
              <a:spAutoFit/>
            </a:bodyPr>
            <a:lstStyle/>
            <a:p>
              <a:pPr algn="ctr">
                <a:lnSpc>
                  <a:spcPts val="1500"/>
                </a:lnSpc>
              </a:pPr>
              <a:r>
                <a:rPr lang="en-US" sz="1400" b="1" dirty="0">
                  <a:solidFill>
                    <a:srgbClr val="FFFFFF"/>
                  </a:solidFill>
                  <a:latin typeface="Segoe UI" panose="020B0502040204020203" pitchFamily="34" charset="0"/>
                  <a:cs typeface="Segoe UI" panose="020B0502040204020203" pitchFamily="34" charset="0"/>
                </a:rPr>
                <a:t>Component Cost Saving</a:t>
              </a:r>
              <a:endParaRPr lang="en-US" sz="1000" b="1" dirty="0">
                <a:solidFill>
                  <a:srgbClr val="FFFFFF"/>
                </a:solidFill>
                <a:latin typeface="Segoe UI" panose="020B0502040204020203" pitchFamily="34" charset="0"/>
                <a:cs typeface="Segoe UI" panose="020B0502040204020203" pitchFamily="34" charset="0"/>
              </a:endParaRPr>
            </a:p>
          </p:txBody>
        </p:sp>
      </p:grpSp>
      <p:sp>
        <p:nvSpPr>
          <p:cNvPr id="17" name="AutoShape 17"/>
          <p:cNvSpPr/>
          <p:nvPr/>
        </p:nvSpPr>
        <p:spPr>
          <a:xfrm>
            <a:off x="3183125" y="3055608"/>
            <a:ext cx="3620875" cy="0"/>
          </a:xfrm>
          <a:prstGeom prst="line">
            <a:avLst/>
          </a:prstGeom>
          <a:ln w="9525" cap="rnd">
            <a:solidFill>
              <a:srgbClr val="0B1623"/>
            </a:solidFill>
            <a:prstDash val="solid"/>
            <a:headEnd type="none" w="sm" len="sm"/>
            <a:tailEnd type="none" w="sm" len="sm"/>
          </a:ln>
        </p:spPr>
        <p:txBody>
          <a:bodyPr/>
          <a:lstStyle/>
          <a:p>
            <a:endParaRPr lang="en-GB"/>
          </a:p>
        </p:txBody>
      </p:sp>
      <p:sp>
        <p:nvSpPr>
          <p:cNvPr id="18" name="AutoShape 18"/>
          <p:cNvSpPr/>
          <p:nvPr/>
        </p:nvSpPr>
        <p:spPr>
          <a:xfrm>
            <a:off x="3183125" y="4489759"/>
            <a:ext cx="3620875" cy="0"/>
          </a:xfrm>
          <a:prstGeom prst="line">
            <a:avLst/>
          </a:prstGeom>
          <a:ln w="9525" cap="rnd">
            <a:solidFill>
              <a:srgbClr val="0B1623"/>
            </a:solidFill>
            <a:prstDash val="solid"/>
            <a:headEnd type="none" w="sm" len="sm"/>
            <a:tailEnd type="none" w="sm" len="sm"/>
          </a:ln>
        </p:spPr>
        <p:txBody>
          <a:bodyPr/>
          <a:lstStyle/>
          <a:p>
            <a:endParaRPr lang="en-GB"/>
          </a:p>
        </p:txBody>
      </p:sp>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641460" y="2832693"/>
            <a:ext cx="162540" cy="101366"/>
          </a:xfrm>
          <a:prstGeom prst="rect">
            <a:avLst/>
          </a:prstGeom>
        </p:spPr>
      </p:pic>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641460" y="4278591"/>
            <a:ext cx="162540" cy="101366"/>
          </a:xfrm>
          <a:prstGeom prst="rect">
            <a:avLst/>
          </a:prstGeom>
        </p:spPr>
      </p:pic>
      <p:pic>
        <p:nvPicPr>
          <p:cNvPr id="22"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641460" y="6802479"/>
            <a:ext cx="162540" cy="101366"/>
          </a:xfrm>
          <a:prstGeom prst="rect">
            <a:avLst/>
          </a:prstGeom>
        </p:spPr>
      </p:pic>
      <p:sp>
        <p:nvSpPr>
          <p:cNvPr id="27" name="TextBox 27"/>
          <p:cNvSpPr txBox="1"/>
          <p:nvPr/>
        </p:nvSpPr>
        <p:spPr>
          <a:xfrm>
            <a:off x="527036" y="1371509"/>
            <a:ext cx="4241814" cy="1061829"/>
          </a:xfrm>
          <a:prstGeom prst="rect">
            <a:avLst/>
          </a:prstGeom>
        </p:spPr>
        <p:txBody>
          <a:bodyPr wrap="square" lIns="0" tIns="0" rIns="0" bIns="0" rtlCol="0" anchor="t">
            <a:spAutoFit/>
          </a:bodyPr>
          <a:lstStyle/>
          <a:p>
            <a:r>
              <a:rPr lang="en-US" b="1" cap="all" spc="29" dirty="0">
                <a:solidFill>
                  <a:srgbClr val="FFFFFF"/>
                </a:solidFill>
                <a:latin typeface="Segoe UI" panose="020B0502040204020203" pitchFamily="34" charset="0"/>
                <a:cs typeface="Segoe UI" panose="020B0502040204020203" pitchFamily="34" charset="0"/>
              </a:rPr>
              <a:t>Rebuilding &amp; Coatings</a:t>
            </a:r>
            <a:r>
              <a:rPr lang="hr-HR" b="1" cap="all" spc="29" dirty="0">
                <a:solidFill>
                  <a:srgbClr val="FFFFFF"/>
                </a:solidFill>
                <a:latin typeface="Segoe UI" panose="020B0502040204020203" pitchFamily="34" charset="0"/>
                <a:cs typeface="Segoe UI" panose="020B0502040204020203" pitchFamily="34" charset="0"/>
              </a:rPr>
              <a:t> for Pumps</a:t>
            </a:r>
            <a:endParaRPr lang="hr-HR" sz="1100" b="1" cap="all" spc="29" dirty="0">
              <a:solidFill>
                <a:srgbClr val="FFFFFF"/>
              </a:solidFill>
              <a:latin typeface="Segoe UI" panose="020B0502040204020203" pitchFamily="34" charset="0"/>
              <a:cs typeface="Segoe UI" panose="020B0502040204020203" pitchFamily="34" charset="0"/>
            </a:endParaRPr>
          </a:p>
          <a:p>
            <a:endParaRPr lang="en-US" sz="1100" b="1" cap="all" spc="29" dirty="0">
              <a:solidFill>
                <a:srgbClr val="FFFFFF"/>
              </a:solidFill>
              <a:latin typeface="Segoe UI" panose="020B0502040204020203" pitchFamily="34" charset="0"/>
              <a:cs typeface="Segoe UI" panose="020B0502040204020203" pitchFamily="34" charset="0"/>
            </a:endParaRPr>
          </a:p>
          <a:p>
            <a:endParaRPr lang="hr-HR" sz="1100" b="1" cap="all" spc="29" dirty="0">
              <a:solidFill>
                <a:srgbClr val="FFFFFF"/>
              </a:solidFill>
              <a:latin typeface="Segoe UI" panose="020B0502040204020203" pitchFamily="34" charset="0"/>
              <a:cs typeface="Segoe UI" panose="020B0502040204020203" pitchFamily="34" charset="0"/>
            </a:endParaRPr>
          </a:p>
          <a:p>
            <a:r>
              <a:rPr lang="en-US" sz="1100" b="1" cap="all" spc="29" dirty="0">
                <a:solidFill>
                  <a:srgbClr val="FFFFFF"/>
                </a:solidFill>
                <a:latin typeface="Segoe UI" panose="020B0502040204020203" pitchFamily="34" charset="0"/>
                <a:cs typeface="Segoe UI" panose="020B0502040204020203" pitchFamily="34" charset="0"/>
              </a:rPr>
              <a:t>LOCTITE EA 3478 &amp; LOCTITE PC 7227</a:t>
            </a:r>
          </a:p>
        </p:txBody>
      </p:sp>
      <p:sp>
        <p:nvSpPr>
          <p:cNvPr id="28" name="TextBox 28"/>
          <p:cNvSpPr txBox="1"/>
          <p:nvPr/>
        </p:nvSpPr>
        <p:spPr>
          <a:xfrm>
            <a:off x="3183125" y="2727483"/>
            <a:ext cx="3035886" cy="258084"/>
          </a:xfrm>
          <a:prstGeom prst="rect">
            <a:avLst/>
          </a:prstGeom>
        </p:spPr>
        <p:txBody>
          <a:bodyPr lIns="0" tIns="0" rIns="0" bIns="0" rtlCol="0" anchor="t">
            <a:spAutoFit/>
          </a:bodyPr>
          <a:lstStyle/>
          <a:p>
            <a:pPr>
              <a:lnSpc>
                <a:spcPts val="2240"/>
              </a:lnSpc>
            </a:pPr>
            <a:r>
              <a:rPr lang="en-US" sz="1600" b="1" dirty="0">
                <a:solidFill>
                  <a:srgbClr val="222222"/>
                </a:solidFill>
                <a:latin typeface="Segoe UI" panose="020B0502040204020203" pitchFamily="34" charset="0"/>
                <a:cs typeface="Segoe UI" panose="020B0502040204020203" pitchFamily="34" charset="0"/>
              </a:rPr>
              <a:t>CHALLENGES</a:t>
            </a:r>
          </a:p>
        </p:txBody>
      </p:sp>
      <p:grpSp>
        <p:nvGrpSpPr>
          <p:cNvPr id="29" name="Group 29"/>
          <p:cNvGrpSpPr/>
          <p:nvPr/>
        </p:nvGrpSpPr>
        <p:grpSpPr>
          <a:xfrm>
            <a:off x="477862" y="2719745"/>
            <a:ext cx="2282813" cy="1541951"/>
            <a:chOff x="0" y="-28575"/>
            <a:chExt cx="2587416" cy="2055936"/>
          </a:xfrm>
        </p:grpSpPr>
        <p:sp>
          <p:nvSpPr>
            <p:cNvPr id="30" name="TextBox 30"/>
            <p:cNvSpPr txBox="1"/>
            <p:nvPr/>
          </p:nvSpPr>
          <p:spPr>
            <a:xfrm>
              <a:off x="0" y="-28575"/>
              <a:ext cx="2587416" cy="311362"/>
            </a:xfrm>
            <a:prstGeom prst="rect">
              <a:avLst/>
            </a:prstGeom>
          </p:spPr>
          <p:txBody>
            <a:bodyPr lIns="0" tIns="0" rIns="0" bIns="0" rtlCol="0" anchor="t">
              <a:spAutoFit/>
            </a:bodyPr>
            <a:lstStyle/>
            <a:p>
              <a:pPr>
                <a:lnSpc>
                  <a:spcPts val="1959"/>
                </a:lnSpc>
              </a:pPr>
              <a:r>
                <a:rPr lang="en-US" sz="1400" b="1" dirty="0">
                  <a:solidFill>
                    <a:srgbClr val="222222"/>
                  </a:solidFill>
                  <a:latin typeface="Segoe UI" panose="020B0502040204020203" pitchFamily="34" charset="0"/>
                  <a:cs typeface="Segoe UI" panose="020B0502040204020203" pitchFamily="34" charset="0"/>
                </a:rPr>
                <a:t>Background</a:t>
              </a:r>
            </a:p>
          </p:txBody>
        </p:sp>
        <p:sp>
          <p:nvSpPr>
            <p:cNvPr id="31" name="TextBox 31"/>
            <p:cNvSpPr txBox="1"/>
            <p:nvPr/>
          </p:nvSpPr>
          <p:spPr>
            <a:xfrm>
              <a:off x="0" y="376652"/>
              <a:ext cx="2587416" cy="1650709"/>
            </a:xfrm>
            <a:prstGeom prst="rect">
              <a:avLst/>
            </a:prstGeom>
          </p:spPr>
          <p:txBody>
            <a:bodyPr lIns="0" tIns="0" rIns="0" bIns="0" rtlCol="0" anchor="t">
              <a:spAutoFit/>
            </a:bodyPr>
            <a:lstStyle/>
            <a:p>
              <a:pPr algn="just">
                <a:lnSpc>
                  <a:spcPts val="1440"/>
                </a:lnSpc>
              </a:pPr>
              <a:r>
                <a:rPr lang="en-US" sz="900" spc="36" dirty="0">
                  <a:solidFill>
                    <a:srgbClr val="222222"/>
                  </a:solidFill>
                  <a:latin typeface="Segoe UI" panose="020B0502040204020203" pitchFamily="34" charset="0"/>
                  <a:cs typeface="Segoe UI" panose="020B0502040204020203" pitchFamily="34" charset="0"/>
                </a:rPr>
                <a:t>A manufacturer was searching for products</a:t>
              </a:r>
              <a:r>
                <a:rPr lang="hr-HR" sz="900" spc="36" dirty="0">
                  <a:solidFill>
                    <a:srgbClr val="222222"/>
                  </a:solidFill>
                  <a:latin typeface="Segoe UI" panose="020B0502040204020203" pitchFamily="34" charset="0"/>
                  <a:cs typeface="Segoe UI" panose="020B0502040204020203" pitchFamily="34" charset="0"/>
                </a:rPr>
                <a:t> </a:t>
              </a:r>
              <a:r>
                <a:rPr lang="en-US" sz="900" spc="36" dirty="0">
                  <a:solidFill>
                    <a:srgbClr val="222222"/>
                  </a:solidFill>
                  <a:latin typeface="Segoe UI" panose="020B0502040204020203" pitchFamily="34" charset="0"/>
                  <a:cs typeface="Segoe UI" panose="020B0502040204020203" pitchFamily="34" charset="0"/>
                </a:rPr>
                <a:t>to repair and protect the casing of a booster pump and avoid the high cost of replacing the entire pump. Products are needed to restore the damaged casing and protect it against further erosion.</a:t>
              </a:r>
            </a:p>
          </p:txBody>
        </p:sp>
      </p:grpSp>
      <p:sp>
        <p:nvSpPr>
          <p:cNvPr id="36" name="TextBox 36"/>
          <p:cNvSpPr txBox="1"/>
          <p:nvPr/>
        </p:nvSpPr>
        <p:spPr>
          <a:xfrm>
            <a:off x="4448344" y="7382348"/>
            <a:ext cx="2454106" cy="523285"/>
          </a:xfrm>
          <a:prstGeom prst="rect">
            <a:avLst/>
          </a:prstGeom>
        </p:spPr>
        <p:txBody>
          <a:bodyPr wrap="square" lIns="0" tIns="0" rIns="0" bIns="0" rtlCol="0" anchor="t">
            <a:spAutoFit/>
          </a:bodyPr>
          <a:lstStyle/>
          <a:p>
            <a:pPr>
              <a:lnSpc>
                <a:spcPts val="1440"/>
              </a:lnSpc>
            </a:pPr>
            <a:r>
              <a:rPr lang="en-GB" sz="900" spc="36" dirty="0">
                <a:solidFill>
                  <a:srgbClr val="222222"/>
                </a:solidFill>
                <a:latin typeface="Segoe UI" panose="020B0502040204020203" pitchFamily="34" charset="0"/>
                <a:cs typeface="Segoe UI" panose="020B0502040204020203" pitchFamily="34" charset="0"/>
              </a:rPr>
              <a:t>Restored damaged casing surfaces to near original pump dimensions. Helped to avoid the high cost of pump replacement</a:t>
            </a:r>
            <a:endParaRPr lang="en-US" sz="900" spc="36" dirty="0">
              <a:solidFill>
                <a:srgbClr val="222222"/>
              </a:solidFill>
              <a:latin typeface="Segoe UI" panose="020B0502040204020203" pitchFamily="34" charset="0"/>
              <a:cs typeface="Segoe UI" panose="020B0502040204020203" pitchFamily="34" charset="0"/>
            </a:endParaRPr>
          </a:p>
        </p:txBody>
      </p:sp>
      <p:sp>
        <p:nvSpPr>
          <p:cNvPr id="41" name="TextBox 41"/>
          <p:cNvSpPr txBox="1"/>
          <p:nvPr/>
        </p:nvSpPr>
        <p:spPr>
          <a:xfrm>
            <a:off x="3183125" y="3060700"/>
            <a:ext cx="3620875" cy="1058495"/>
          </a:xfrm>
          <a:prstGeom prst="rect">
            <a:avLst/>
          </a:prstGeom>
        </p:spPr>
        <p:txBody>
          <a:bodyPr wrap="square" lIns="0" tIns="0" rIns="0" bIns="0" rtlCol="0" anchor="t">
            <a:spAutoFit/>
          </a:bodyPr>
          <a:lstStyle/>
          <a:p>
            <a:pPr marL="194310" lvl="1" indent="-97155">
              <a:lnSpc>
                <a:spcPts val="1440"/>
              </a:lnSpc>
              <a:buFont typeface="Arial"/>
              <a:buChar char="•"/>
            </a:pPr>
            <a:r>
              <a:rPr lang="en-US" sz="900" spc="36" dirty="0">
                <a:solidFill>
                  <a:srgbClr val="222222"/>
                </a:solidFill>
                <a:latin typeface="Segoe UI" panose="020B0502040204020203" pitchFamily="34" charset="0"/>
                <a:cs typeface="Segoe UI" panose="020B0502040204020203" pitchFamily="34" charset="0"/>
              </a:rPr>
              <a:t>The pump casing is subjected to extreme pitting and erosion</a:t>
            </a:r>
            <a:r>
              <a:rPr lang="hr-HR" sz="900" spc="36" dirty="0">
                <a:solidFill>
                  <a:srgbClr val="222222"/>
                </a:solidFill>
                <a:latin typeface="Segoe UI" panose="020B0502040204020203" pitchFamily="34" charset="0"/>
                <a:cs typeface="Segoe UI" panose="020B0502040204020203" pitchFamily="34" charset="0"/>
              </a:rPr>
              <a:t> </a:t>
            </a:r>
            <a:r>
              <a:rPr lang="en-US" sz="900" spc="36" dirty="0">
                <a:solidFill>
                  <a:srgbClr val="222222"/>
                </a:solidFill>
                <a:latin typeface="Segoe UI" panose="020B0502040204020203" pitchFamily="34" charset="0"/>
                <a:cs typeface="Segoe UI" panose="020B0502040204020203" pitchFamily="34" charset="0"/>
              </a:rPr>
              <a:t>caused by abrasion and chemical attack</a:t>
            </a:r>
          </a:p>
          <a:p>
            <a:pPr marL="194310" lvl="1" indent="-97155">
              <a:lnSpc>
                <a:spcPts val="1440"/>
              </a:lnSpc>
              <a:buFont typeface="Arial"/>
              <a:buChar char="•"/>
            </a:pPr>
            <a:r>
              <a:rPr lang="en-US" sz="900" spc="36" dirty="0">
                <a:solidFill>
                  <a:srgbClr val="222222"/>
                </a:solidFill>
                <a:latin typeface="Segoe UI" panose="020B0502040204020203" pitchFamily="34" charset="0"/>
                <a:cs typeface="Segoe UI" panose="020B0502040204020203" pitchFamily="34" charset="0"/>
              </a:rPr>
              <a:t>Eroded casing reduces pump efficiency and lowers process</a:t>
            </a:r>
            <a:r>
              <a:rPr lang="hr-HR" sz="900" spc="36" dirty="0">
                <a:solidFill>
                  <a:srgbClr val="222222"/>
                </a:solidFill>
                <a:latin typeface="Segoe UI" panose="020B0502040204020203" pitchFamily="34" charset="0"/>
                <a:cs typeface="Segoe UI" panose="020B0502040204020203" pitchFamily="34" charset="0"/>
              </a:rPr>
              <a:t> </a:t>
            </a:r>
            <a:r>
              <a:rPr lang="en-US" sz="900" spc="36" dirty="0">
                <a:solidFill>
                  <a:srgbClr val="222222"/>
                </a:solidFill>
                <a:latin typeface="Segoe UI" panose="020B0502040204020203" pitchFamily="34" charset="0"/>
                <a:cs typeface="Segoe UI" panose="020B0502040204020203" pitchFamily="34" charset="0"/>
              </a:rPr>
              <a:t>water delivery pressures</a:t>
            </a:r>
          </a:p>
          <a:p>
            <a:pPr marL="194310" lvl="1" indent="-97155">
              <a:lnSpc>
                <a:spcPts val="1440"/>
              </a:lnSpc>
              <a:buFont typeface="Arial"/>
              <a:buChar char="•"/>
            </a:pPr>
            <a:r>
              <a:rPr lang="en-US" sz="900" spc="36" dirty="0">
                <a:solidFill>
                  <a:srgbClr val="222222"/>
                </a:solidFill>
                <a:latin typeface="Segoe UI" panose="020B0502040204020203" pitchFamily="34" charset="0"/>
                <a:cs typeface="Segoe UI" panose="020B0502040204020203" pitchFamily="34" charset="0"/>
              </a:rPr>
              <a:t>Complete pump replacement is very expensive and</a:t>
            </a:r>
            <a:r>
              <a:rPr lang="hr-HR" sz="900" spc="36" dirty="0">
                <a:solidFill>
                  <a:srgbClr val="222222"/>
                </a:solidFill>
                <a:latin typeface="Segoe UI" panose="020B0502040204020203" pitchFamily="34" charset="0"/>
                <a:cs typeface="Segoe UI" panose="020B0502040204020203" pitchFamily="34" charset="0"/>
              </a:rPr>
              <a:t> </a:t>
            </a:r>
            <a:r>
              <a:rPr lang="en-US" sz="900" spc="36" dirty="0">
                <a:solidFill>
                  <a:srgbClr val="222222"/>
                </a:solidFill>
                <a:latin typeface="Segoe UI" panose="020B0502040204020203" pitchFamily="34" charset="0"/>
                <a:cs typeface="Segoe UI" panose="020B0502040204020203" pitchFamily="34" charset="0"/>
              </a:rPr>
              <a:t>competitive products underperformed expectations</a:t>
            </a:r>
          </a:p>
        </p:txBody>
      </p:sp>
      <p:sp>
        <p:nvSpPr>
          <p:cNvPr id="42" name="TextBox 42"/>
          <p:cNvSpPr txBox="1"/>
          <p:nvPr/>
        </p:nvSpPr>
        <p:spPr>
          <a:xfrm>
            <a:off x="3154145" y="4508500"/>
            <a:ext cx="3748305" cy="2135713"/>
          </a:xfrm>
          <a:prstGeom prst="rect">
            <a:avLst/>
          </a:prstGeom>
        </p:spPr>
        <p:txBody>
          <a:bodyPr wrap="square" lIns="0" tIns="0" rIns="0" bIns="0" rtlCol="0" anchor="t">
            <a:spAutoFit/>
          </a:bodyPr>
          <a:lstStyle/>
          <a:p>
            <a:pPr marL="194310" lvl="1" indent="-97155">
              <a:lnSpc>
                <a:spcPts val="1440"/>
              </a:lnSpc>
              <a:buFont typeface="Arial"/>
              <a:buChar char="•"/>
            </a:pPr>
            <a:r>
              <a:rPr lang="en-US" sz="900" spc="36" dirty="0">
                <a:solidFill>
                  <a:srgbClr val="222222"/>
                </a:solidFill>
                <a:latin typeface="Segoe UI"/>
                <a:cs typeface="Segoe UI"/>
              </a:rPr>
              <a:t>Henkel's Product (incl. Equipment)*: LOCTITE EA 3478, LOCTITE PC 7227 </a:t>
            </a:r>
          </a:p>
          <a:p>
            <a:pPr marL="194310" lvl="1" indent="-97155">
              <a:lnSpc>
                <a:spcPts val="1440"/>
              </a:lnSpc>
              <a:buFont typeface="Arial"/>
              <a:buChar char="•"/>
            </a:pPr>
            <a:r>
              <a:rPr lang="en-US" sz="900" spc="36" dirty="0">
                <a:solidFill>
                  <a:srgbClr val="222222"/>
                </a:solidFill>
                <a:latin typeface="Segoe UI"/>
                <a:cs typeface="Segoe UI"/>
              </a:rPr>
              <a:t>Substrates: Cast Iron</a:t>
            </a:r>
          </a:p>
          <a:p>
            <a:pPr marL="194310" lvl="1" indent="-97155" algn="just">
              <a:lnSpc>
                <a:spcPts val="1440"/>
              </a:lnSpc>
              <a:buFont typeface="Arial"/>
              <a:buChar char="•"/>
            </a:pPr>
            <a:r>
              <a:rPr lang="en-US" sz="900" spc="36" dirty="0">
                <a:solidFill>
                  <a:srgbClr val="222222"/>
                </a:solidFill>
                <a:latin typeface="Segoe UI"/>
                <a:cs typeface="Segoe UI"/>
              </a:rPr>
              <a:t>Process Description: The heavily corroded and pitted pump casing was cleaned with grit blasting SA 2.5 to remove corrosion. Surface voids in the pump casing are filled with LOCTITE EA 3478 Superior metal. Care is taken to restore original pump dimensions while leaving room for wear prevention coatings. 500 micron of LOCTITE PC 7227 </a:t>
            </a:r>
            <a:r>
              <a:rPr lang="en-US" sz="900" spc="36" dirty="0" err="1">
                <a:solidFill>
                  <a:srgbClr val="222222"/>
                </a:solidFill>
                <a:latin typeface="Segoe UI"/>
                <a:cs typeface="Segoe UI"/>
              </a:rPr>
              <a:t>Brushable</a:t>
            </a:r>
            <a:r>
              <a:rPr lang="en-US" sz="900" spc="36" dirty="0">
                <a:solidFill>
                  <a:srgbClr val="222222"/>
                </a:solidFill>
                <a:latin typeface="Segoe UI"/>
                <a:cs typeface="Segoe UI"/>
              </a:rPr>
              <a:t> Ceramic are applied to internal components for maximum protection against abrasion, chemical attack and cavitation. The casing is protected from further metal loss.</a:t>
            </a:r>
            <a:endParaRPr lang="en-US" sz="900" spc="36" dirty="0">
              <a:solidFill>
                <a:srgbClr val="222222"/>
              </a:solidFill>
              <a:latin typeface="Segoe UI" panose="020B0502040204020203" pitchFamily="34" charset="0"/>
              <a:cs typeface="Segoe UI" panose="020B0502040204020203" pitchFamily="34" charset="0"/>
            </a:endParaRPr>
          </a:p>
        </p:txBody>
      </p:sp>
      <p:sp>
        <p:nvSpPr>
          <p:cNvPr id="43" name="TextBox 43"/>
          <p:cNvSpPr txBox="1"/>
          <p:nvPr/>
        </p:nvSpPr>
        <p:spPr>
          <a:xfrm>
            <a:off x="3183125" y="4194654"/>
            <a:ext cx="3035886" cy="240665"/>
          </a:xfrm>
          <a:prstGeom prst="rect">
            <a:avLst/>
          </a:prstGeom>
        </p:spPr>
        <p:txBody>
          <a:bodyPr lIns="0" tIns="0" rIns="0" bIns="0" rtlCol="0" anchor="t">
            <a:spAutoFit/>
          </a:bodyPr>
          <a:lstStyle/>
          <a:p>
            <a:pPr>
              <a:lnSpc>
                <a:spcPts val="1959"/>
              </a:lnSpc>
            </a:pPr>
            <a:r>
              <a:rPr lang="en-US" sz="1400" b="1" dirty="0">
                <a:solidFill>
                  <a:srgbClr val="222222"/>
                </a:solidFill>
                <a:latin typeface="Segoe UI" panose="020B0502040204020203" pitchFamily="34" charset="0"/>
                <a:cs typeface="Segoe UI" panose="020B0502040204020203" pitchFamily="34" charset="0"/>
              </a:rPr>
              <a:t>SOLUTIONS</a:t>
            </a:r>
          </a:p>
        </p:txBody>
      </p:sp>
      <p:sp>
        <p:nvSpPr>
          <p:cNvPr id="44" name="TextBox 44"/>
          <p:cNvSpPr txBox="1"/>
          <p:nvPr/>
        </p:nvSpPr>
        <p:spPr>
          <a:xfrm>
            <a:off x="3183125" y="6718542"/>
            <a:ext cx="3035886" cy="240665"/>
          </a:xfrm>
          <a:prstGeom prst="rect">
            <a:avLst/>
          </a:prstGeom>
        </p:spPr>
        <p:txBody>
          <a:bodyPr lIns="0" tIns="0" rIns="0" bIns="0" rtlCol="0" anchor="t">
            <a:spAutoFit/>
          </a:bodyPr>
          <a:lstStyle/>
          <a:p>
            <a:pPr>
              <a:lnSpc>
                <a:spcPts val="1959"/>
              </a:lnSpc>
            </a:pPr>
            <a:r>
              <a:rPr lang="en-US" sz="1400" b="1" dirty="0">
                <a:solidFill>
                  <a:srgbClr val="222222"/>
                </a:solidFill>
                <a:latin typeface="Segoe UI" panose="020B0502040204020203" pitchFamily="34" charset="0"/>
                <a:cs typeface="Segoe UI" panose="020B0502040204020203" pitchFamily="34" charset="0"/>
              </a:rPr>
              <a:t>BENEFITS</a:t>
            </a:r>
          </a:p>
        </p:txBody>
      </p:sp>
      <p:grpSp>
        <p:nvGrpSpPr>
          <p:cNvPr id="51" name="Group 51"/>
          <p:cNvGrpSpPr/>
          <p:nvPr/>
        </p:nvGrpSpPr>
        <p:grpSpPr>
          <a:xfrm>
            <a:off x="0" y="10055592"/>
            <a:ext cx="7556500" cy="637808"/>
            <a:chOff x="0" y="0"/>
            <a:chExt cx="3609869" cy="340983"/>
          </a:xfrm>
        </p:grpSpPr>
        <p:sp>
          <p:nvSpPr>
            <p:cNvPr id="52" name="Freeform 52"/>
            <p:cNvSpPr/>
            <p:nvPr/>
          </p:nvSpPr>
          <p:spPr>
            <a:xfrm>
              <a:off x="0" y="0"/>
              <a:ext cx="3609868" cy="340983"/>
            </a:xfrm>
            <a:custGeom>
              <a:avLst/>
              <a:gdLst/>
              <a:ahLst/>
              <a:cxnLst/>
              <a:rect l="l" t="t" r="r" b="b"/>
              <a:pathLst>
                <a:path w="3609868" h="340983">
                  <a:moveTo>
                    <a:pt x="0" y="0"/>
                  </a:moveTo>
                  <a:lnTo>
                    <a:pt x="3609868" y="0"/>
                  </a:lnTo>
                  <a:lnTo>
                    <a:pt x="3609868" y="340983"/>
                  </a:lnTo>
                  <a:lnTo>
                    <a:pt x="0" y="340983"/>
                  </a:lnTo>
                  <a:close/>
                </a:path>
              </a:pathLst>
            </a:custGeom>
            <a:solidFill>
              <a:srgbClr val="D9D9D9"/>
            </a:solidFill>
          </p:spPr>
          <p:txBody>
            <a:bodyPr/>
            <a:lstStyle/>
            <a:p>
              <a:endParaRPr lang="hr-HR"/>
            </a:p>
          </p:txBody>
        </p:sp>
      </p:grpSp>
      <p:sp>
        <p:nvSpPr>
          <p:cNvPr id="53" name="TextBox 53"/>
          <p:cNvSpPr txBox="1"/>
          <p:nvPr/>
        </p:nvSpPr>
        <p:spPr>
          <a:xfrm>
            <a:off x="4865063" y="10274170"/>
            <a:ext cx="3877873" cy="417830"/>
          </a:xfrm>
          <a:prstGeom prst="rect">
            <a:avLst/>
          </a:prstGeom>
        </p:spPr>
        <p:txBody>
          <a:bodyPr lIns="0" tIns="0" rIns="0" bIns="0" rtlCol="0" anchor="t">
            <a:spAutoFit/>
          </a:bodyPr>
          <a:lstStyle/>
          <a:p>
            <a:pPr>
              <a:lnSpc>
                <a:spcPts val="1705"/>
              </a:lnSpc>
            </a:pPr>
            <a:r>
              <a:rPr lang="en-US" sz="1100" spc="66">
                <a:solidFill>
                  <a:srgbClr val="000000"/>
                </a:solidFill>
                <a:latin typeface="Segoe UI" panose="020B0502040204020203" pitchFamily="34" charset="0"/>
                <a:cs typeface="Segoe UI" panose="020B0502040204020203" pitchFamily="34" charset="0"/>
              </a:rPr>
              <a:t>Henkel Adhesive Technologies</a:t>
            </a:r>
          </a:p>
          <a:p>
            <a:pPr marL="0" lvl="0" indent="0" algn="l">
              <a:lnSpc>
                <a:spcPts val="1705"/>
              </a:lnSpc>
            </a:pPr>
            <a:endParaRPr lang="en-US" sz="1100" spc="66">
              <a:solidFill>
                <a:srgbClr val="000000"/>
              </a:solidFill>
              <a:latin typeface="Segoe UI" panose="020B0502040204020203" pitchFamily="34" charset="0"/>
              <a:cs typeface="Segoe UI" panose="020B0502040204020203" pitchFamily="34" charset="0"/>
            </a:endParaRPr>
          </a:p>
        </p:txBody>
      </p:sp>
      <p:pic>
        <p:nvPicPr>
          <p:cNvPr id="54" name="Picture 54"/>
          <p:cNvPicPr>
            <a:picLocks noChangeAspect="1"/>
          </p:cNvPicPr>
          <p:nvPr/>
        </p:nvPicPr>
        <p:blipFill>
          <a:blip r:embed="rId6"/>
          <a:srcRect/>
          <a:stretch>
            <a:fillRect/>
          </a:stretch>
        </p:blipFill>
        <p:spPr>
          <a:xfrm>
            <a:off x="624938" y="10120529"/>
            <a:ext cx="729711" cy="551006"/>
          </a:xfrm>
          <a:prstGeom prst="rect">
            <a:avLst/>
          </a:prstGeom>
        </p:spPr>
      </p:pic>
      <p:grpSp>
        <p:nvGrpSpPr>
          <p:cNvPr id="55" name="Group 13">
            <a:extLst>
              <a:ext uri="{FF2B5EF4-FFF2-40B4-BE49-F238E27FC236}">
                <a16:creationId xmlns:a16="http://schemas.microsoft.com/office/drawing/2014/main" id="{DFF5F16A-31EA-C959-3D17-7D67AC509B48}"/>
              </a:ext>
            </a:extLst>
          </p:cNvPr>
          <p:cNvGrpSpPr/>
          <p:nvPr/>
        </p:nvGrpSpPr>
        <p:grpSpPr>
          <a:xfrm>
            <a:off x="0" y="0"/>
            <a:ext cx="7556500" cy="754420"/>
            <a:chOff x="0" y="0"/>
            <a:chExt cx="3027614" cy="322462"/>
          </a:xfrm>
        </p:grpSpPr>
        <p:sp>
          <p:nvSpPr>
            <p:cNvPr id="56" name="Freeform 14">
              <a:extLst>
                <a:ext uri="{FF2B5EF4-FFF2-40B4-BE49-F238E27FC236}">
                  <a16:creationId xmlns:a16="http://schemas.microsoft.com/office/drawing/2014/main" id="{D63BCFA0-5959-957E-E2CC-0DD0692E84A6}"/>
                </a:ext>
              </a:extLst>
            </p:cNvPr>
            <p:cNvSpPr/>
            <p:nvPr/>
          </p:nvSpPr>
          <p:spPr>
            <a:xfrm>
              <a:off x="0" y="0"/>
              <a:ext cx="3027614" cy="322462"/>
            </a:xfrm>
            <a:custGeom>
              <a:avLst/>
              <a:gdLst/>
              <a:ahLst/>
              <a:cxnLst/>
              <a:rect l="l" t="t" r="r" b="b"/>
              <a:pathLst>
                <a:path w="3027614" h="322462">
                  <a:moveTo>
                    <a:pt x="0" y="0"/>
                  </a:moveTo>
                  <a:lnTo>
                    <a:pt x="3027614" y="0"/>
                  </a:lnTo>
                  <a:lnTo>
                    <a:pt x="3027614" y="322462"/>
                  </a:lnTo>
                  <a:lnTo>
                    <a:pt x="0" y="322462"/>
                  </a:lnTo>
                  <a:close/>
                </a:path>
              </a:pathLst>
            </a:custGeom>
            <a:solidFill>
              <a:srgbClr val="E1101C"/>
            </a:solidFill>
          </p:spPr>
          <p:txBody>
            <a:bodyPr/>
            <a:lstStyle/>
            <a:p>
              <a:endParaRPr lang="hr-HR"/>
            </a:p>
          </p:txBody>
        </p:sp>
        <p:sp>
          <p:nvSpPr>
            <p:cNvPr id="57" name="TextBox 15">
              <a:extLst>
                <a:ext uri="{FF2B5EF4-FFF2-40B4-BE49-F238E27FC236}">
                  <a16:creationId xmlns:a16="http://schemas.microsoft.com/office/drawing/2014/main" id="{857A50A4-3249-2001-FC1D-4E42773C3ED8}"/>
                </a:ext>
              </a:extLst>
            </p:cNvPr>
            <p:cNvSpPr txBox="1"/>
            <p:nvPr/>
          </p:nvSpPr>
          <p:spPr>
            <a:xfrm>
              <a:off x="0" y="-57150"/>
              <a:ext cx="812800" cy="869950"/>
            </a:xfrm>
            <a:prstGeom prst="rect">
              <a:avLst/>
            </a:prstGeom>
          </p:spPr>
          <p:txBody>
            <a:bodyPr lIns="50800" tIns="50800" rIns="50800" bIns="50800" rtlCol="0" anchor="ctr"/>
            <a:lstStyle/>
            <a:p>
              <a:pPr algn="ctr">
                <a:lnSpc>
                  <a:spcPts val="1908"/>
                </a:lnSpc>
              </a:pPr>
              <a:endParaRPr>
                <a:latin typeface="Segoe UI" panose="020B0502040204020203" pitchFamily="34" charset="0"/>
                <a:cs typeface="Segoe UI" panose="020B0502040204020203" pitchFamily="34" charset="0"/>
              </a:endParaRPr>
            </a:p>
          </p:txBody>
        </p:sp>
      </p:grpSp>
      <p:pic>
        <p:nvPicPr>
          <p:cNvPr id="58" name="Picture 16">
            <a:extLst>
              <a:ext uri="{FF2B5EF4-FFF2-40B4-BE49-F238E27FC236}">
                <a16:creationId xmlns:a16="http://schemas.microsoft.com/office/drawing/2014/main" id="{7B7E821B-D5E9-9CE8-15BC-35C644173377}"/>
              </a:ext>
            </a:extLst>
          </p:cNvPr>
          <p:cNvPicPr>
            <a:picLocks noChangeAspect="1"/>
          </p:cNvPicPr>
          <p:nvPr/>
        </p:nvPicPr>
        <p:blipFill>
          <a:blip r:embed="rId7"/>
          <a:srcRect/>
          <a:stretch>
            <a:fillRect/>
          </a:stretch>
        </p:blipFill>
        <p:spPr>
          <a:xfrm>
            <a:off x="349272" y="157115"/>
            <a:ext cx="2028636" cy="386407"/>
          </a:xfrm>
          <a:prstGeom prst="rect">
            <a:avLst/>
          </a:prstGeom>
        </p:spPr>
      </p:pic>
      <p:sp>
        <p:nvSpPr>
          <p:cNvPr id="45" name="TextBox 45"/>
          <p:cNvSpPr txBox="1"/>
          <p:nvPr/>
        </p:nvSpPr>
        <p:spPr>
          <a:xfrm>
            <a:off x="3244850" y="543522"/>
            <a:ext cx="4267200" cy="129074"/>
          </a:xfrm>
          <a:prstGeom prst="rect">
            <a:avLst/>
          </a:prstGeom>
          <a:noFill/>
        </p:spPr>
        <p:txBody>
          <a:bodyPr wrap="square" lIns="0" tIns="0" rIns="0" bIns="0" rtlCol="0" anchor="t">
            <a:spAutoFit/>
          </a:bodyPr>
          <a:lstStyle/>
          <a:p>
            <a:pPr>
              <a:lnSpc>
                <a:spcPts val="1120"/>
              </a:lnSpc>
              <a:spcBef>
                <a:spcPct val="0"/>
              </a:spcBef>
            </a:pPr>
            <a:r>
              <a:rPr lang="en-US" sz="800" b="1" dirty="0">
                <a:latin typeface="Segoe UI" panose="020B0502040204020203" pitchFamily="34" charset="0"/>
                <a:cs typeface="Segoe UI" panose="020B0502040204020203" pitchFamily="34" charset="0"/>
              </a:rPr>
              <a:t>MA</a:t>
            </a:r>
            <a:r>
              <a:rPr lang="hr-HR" sz="800" b="1" dirty="0">
                <a:latin typeface="Segoe UI" panose="020B0502040204020203" pitchFamily="34" charset="0"/>
                <a:cs typeface="Segoe UI" panose="020B0502040204020203" pitchFamily="34" charset="0"/>
              </a:rPr>
              <a:t>I</a:t>
            </a:r>
            <a:r>
              <a:rPr lang="en-US" sz="800" b="1" dirty="0">
                <a:latin typeface="Segoe UI" panose="020B0502040204020203" pitchFamily="34" charset="0"/>
                <a:cs typeface="Segoe UI" panose="020B0502040204020203" pitchFamily="34" charset="0"/>
              </a:rPr>
              <a:t>N</a:t>
            </a:r>
            <a:r>
              <a:rPr lang="hr-HR" sz="800" b="1" dirty="0">
                <a:latin typeface="Segoe UI" panose="020B0502040204020203" pitchFamily="34" charset="0"/>
                <a:cs typeface="Segoe UI" panose="020B0502040204020203" pitchFamily="34" charset="0"/>
              </a:rPr>
              <a:t>TENANCE</a:t>
            </a:r>
            <a:r>
              <a:rPr lang="en-US" sz="800" b="1" dirty="0">
                <a:latin typeface="Segoe UI" panose="020B0502040204020203" pitchFamily="34" charset="0"/>
                <a:cs typeface="Segoe UI" panose="020B0502040204020203" pitchFamily="34" charset="0"/>
              </a:rPr>
              <a:t> &gt; </a:t>
            </a:r>
            <a:r>
              <a:rPr lang="hr-HR" sz="800" b="1" dirty="0">
                <a:latin typeface="Segoe UI" panose="020B0502040204020203" pitchFamily="34" charset="0"/>
                <a:cs typeface="Segoe UI" panose="020B0502040204020203" pitchFamily="34" charset="0"/>
              </a:rPr>
              <a:t>Surface Repair and Protection</a:t>
            </a:r>
            <a:r>
              <a:rPr lang="en-US" sz="800" b="1" dirty="0">
                <a:latin typeface="Segoe UI" panose="020B0502040204020203" pitchFamily="34" charset="0"/>
                <a:cs typeface="Segoe UI" panose="020B0502040204020203" pitchFamily="34" charset="0"/>
              </a:rPr>
              <a:t> &gt; LOCTITE EA 3478 &amp; LOCTITE PC 7227</a:t>
            </a:r>
          </a:p>
        </p:txBody>
      </p:sp>
      <p:pic>
        <p:nvPicPr>
          <p:cNvPr id="13" name="Picture 12">
            <a:extLst>
              <a:ext uri="{FF2B5EF4-FFF2-40B4-BE49-F238E27FC236}">
                <a16:creationId xmlns:a16="http://schemas.microsoft.com/office/drawing/2014/main" id="{3F6A64EC-5625-8A8A-4CED-6FDCFD988467}"/>
              </a:ext>
            </a:extLst>
          </p:cNvPr>
          <p:cNvPicPr>
            <a:picLocks noChangeAspect="1"/>
          </p:cNvPicPr>
          <p:nvPr/>
        </p:nvPicPr>
        <p:blipFill>
          <a:blip r:embed="rId8"/>
          <a:stretch>
            <a:fillRect/>
          </a:stretch>
        </p:blipFill>
        <p:spPr>
          <a:xfrm>
            <a:off x="912386" y="7860524"/>
            <a:ext cx="1413763" cy="1829576"/>
          </a:xfrm>
          <a:prstGeom prst="rect">
            <a:avLst/>
          </a:prstGeom>
        </p:spPr>
      </p:pic>
      <p:pic>
        <p:nvPicPr>
          <p:cNvPr id="15" name="Picture 14">
            <a:extLst>
              <a:ext uri="{FF2B5EF4-FFF2-40B4-BE49-F238E27FC236}">
                <a16:creationId xmlns:a16="http://schemas.microsoft.com/office/drawing/2014/main" id="{473FF6A4-381D-5F89-FD84-F0C561C9E13E}"/>
              </a:ext>
            </a:extLst>
          </p:cNvPr>
          <p:cNvPicPr>
            <a:picLocks noChangeAspect="1"/>
          </p:cNvPicPr>
          <p:nvPr/>
        </p:nvPicPr>
        <p:blipFill>
          <a:blip r:embed="rId9"/>
          <a:srcRect r="45052"/>
          <a:stretch/>
        </p:blipFill>
        <p:spPr>
          <a:xfrm>
            <a:off x="989793" y="5931838"/>
            <a:ext cx="1146899" cy="1678160"/>
          </a:xfrm>
          <a:prstGeom prst="rect">
            <a:avLst/>
          </a:prstGeom>
        </p:spPr>
      </p:pic>
      <p:pic>
        <p:nvPicPr>
          <p:cNvPr id="1026" name="Picture 2">
            <a:extLst>
              <a:ext uri="{FF2B5EF4-FFF2-40B4-BE49-F238E27FC236}">
                <a16:creationId xmlns:a16="http://schemas.microsoft.com/office/drawing/2014/main" id="{0E51A110-044B-0BB7-7057-C06629C9F70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5069" y="4641821"/>
            <a:ext cx="2724828" cy="153300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9">
            <a:extLst>
              <a:ext uri="{FF2B5EF4-FFF2-40B4-BE49-F238E27FC236}">
                <a16:creationId xmlns:a16="http://schemas.microsoft.com/office/drawing/2014/main" id="{E5463CFA-462F-F8F0-5605-2B117CAC02DA}"/>
              </a:ext>
            </a:extLst>
          </p:cNvPr>
          <p:cNvGrpSpPr/>
          <p:nvPr/>
        </p:nvGrpSpPr>
        <p:grpSpPr>
          <a:xfrm>
            <a:off x="3202398" y="8047154"/>
            <a:ext cx="1122116" cy="722586"/>
            <a:chOff x="-3" y="0"/>
            <a:chExt cx="1496154" cy="963448"/>
          </a:xfrm>
        </p:grpSpPr>
        <p:grpSp>
          <p:nvGrpSpPr>
            <p:cNvPr id="24" name="Group 10">
              <a:extLst>
                <a:ext uri="{FF2B5EF4-FFF2-40B4-BE49-F238E27FC236}">
                  <a16:creationId xmlns:a16="http://schemas.microsoft.com/office/drawing/2014/main" id="{9452FFE9-6728-415E-E2A5-B71406E2D851}"/>
                </a:ext>
              </a:extLst>
            </p:cNvPr>
            <p:cNvGrpSpPr/>
            <p:nvPr/>
          </p:nvGrpSpPr>
          <p:grpSpPr>
            <a:xfrm>
              <a:off x="0" y="0"/>
              <a:ext cx="1496151" cy="963448"/>
              <a:chOff x="0" y="0"/>
              <a:chExt cx="2972106" cy="1913890"/>
            </a:xfrm>
          </p:grpSpPr>
          <p:sp>
            <p:nvSpPr>
              <p:cNvPr id="26" name="Freeform 11">
                <a:extLst>
                  <a:ext uri="{FF2B5EF4-FFF2-40B4-BE49-F238E27FC236}">
                    <a16:creationId xmlns:a16="http://schemas.microsoft.com/office/drawing/2014/main" id="{DCA03FAF-4C97-EDCF-1A93-87ADA0AEF9D7}"/>
                  </a:ext>
                </a:extLst>
              </p:cNvPr>
              <p:cNvSpPr/>
              <p:nvPr/>
            </p:nvSpPr>
            <p:spPr>
              <a:xfrm>
                <a:off x="0" y="0"/>
                <a:ext cx="2972106" cy="1913890"/>
              </a:xfrm>
              <a:custGeom>
                <a:avLst/>
                <a:gdLst/>
                <a:ahLst/>
                <a:cxnLst/>
                <a:rect l="l" t="t" r="r" b="b"/>
                <a:pathLst>
                  <a:path w="2972106" h="1913890">
                    <a:moveTo>
                      <a:pt x="0" y="0"/>
                    </a:moveTo>
                    <a:lnTo>
                      <a:pt x="2972106" y="0"/>
                    </a:lnTo>
                    <a:lnTo>
                      <a:pt x="2972106" y="1913890"/>
                    </a:lnTo>
                    <a:lnTo>
                      <a:pt x="0" y="1913890"/>
                    </a:lnTo>
                    <a:close/>
                  </a:path>
                </a:pathLst>
              </a:custGeom>
              <a:solidFill>
                <a:srgbClr val="E1101C"/>
              </a:solidFill>
            </p:spPr>
            <p:txBody>
              <a:bodyPr/>
              <a:lstStyle/>
              <a:p>
                <a:endParaRPr lang="hr-HR"/>
              </a:p>
            </p:txBody>
          </p:sp>
        </p:grpSp>
        <p:sp>
          <p:nvSpPr>
            <p:cNvPr id="25" name="TextBox 12">
              <a:extLst>
                <a:ext uri="{FF2B5EF4-FFF2-40B4-BE49-F238E27FC236}">
                  <a16:creationId xmlns:a16="http://schemas.microsoft.com/office/drawing/2014/main" id="{D9FED24C-BD9D-05C6-3643-9F96039C5411}"/>
                </a:ext>
              </a:extLst>
            </p:cNvPr>
            <p:cNvSpPr txBox="1"/>
            <p:nvPr/>
          </p:nvSpPr>
          <p:spPr>
            <a:xfrm>
              <a:off x="-3" y="199373"/>
              <a:ext cx="1496151" cy="512961"/>
            </a:xfrm>
            <a:prstGeom prst="rect">
              <a:avLst/>
            </a:prstGeom>
          </p:spPr>
          <p:txBody>
            <a:bodyPr wrap="square" lIns="0" tIns="0" rIns="0" bIns="0" rtlCol="0" anchor="t">
              <a:spAutoFit/>
            </a:bodyPr>
            <a:lstStyle/>
            <a:p>
              <a:pPr algn="ctr">
                <a:lnSpc>
                  <a:spcPts val="1500"/>
                </a:lnSpc>
              </a:pPr>
              <a:r>
                <a:rPr lang="en-US" sz="1400" b="1" dirty="0">
                  <a:solidFill>
                    <a:srgbClr val="FFFFFF"/>
                  </a:solidFill>
                  <a:latin typeface="Segoe UI" panose="020B0502040204020203" pitchFamily="34" charset="0"/>
                  <a:cs typeface="Segoe UI" panose="020B0502040204020203" pitchFamily="34" charset="0"/>
                </a:rPr>
                <a:t>Downtime reduced</a:t>
              </a:r>
            </a:p>
          </p:txBody>
        </p:sp>
      </p:grpSp>
      <p:sp>
        <p:nvSpPr>
          <p:cNvPr id="32" name="TextBox 36">
            <a:extLst>
              <a:ext uri="{FF2B5EF4-FFF2-40B4-BE49-F238E27FC236}">
                <a16:creationId xmlns:a16="http://schemas.microsoft.com/office/drawing/2014/main" id="{C79E0B5A-C6B9-0930-F483-8B04A77E70F9}"/>
              </a:ext>
            </a:extLst>
          </p:cNvPr>
          <p:cNvSpPr txBox="1"/>
          <p:nvPr/>
        </p:nvSpPr>
        <p:spPr>
          <a:xfrm>
            <a:off x="4466427" y="8197984"/>
            <a:ext cx="2675728" cy="340350"/>
          </a:xfrm>
          <a:prstGeom prst="rect">
            <a:avLst/>
          </a:prstGeom>
        </p:spPr>
        <p:txBody>
          <a:bodyPr lIns="0" tIns="0" rIns="0" bIns="0" rtlCol="0" anchor="t">
            <a:spAutoFit/>
          </a:bodyPr>
          <a:lstStyle/>
          <a:p>
            <a:pPr>
              <a:lnSpc>
                <a:spcPts val="1440"/>
              </a:lnSpc>
            </a:pPr>
            <a:r>
              <a:rPr lang="en-US" sz="900" spc="36" dirty="0">
                <a:solidFill>
                  <a:srgbClr val="222222"/>
                </a:solidFill>
                <a:latin typeface="Segoe UI" panose="020B0502040204020203" pitchFamily="34" charset="0"/>
                <a:cs typeface="Segoe UI" panose="020B0502040204020203" pitchFamily="34" charset="0"/>
              </a:rPr>
              <a:t>Product reduced unscheduled downtime</a:t>
            </a:r>
            <a:r>
              <a:rPr lang="hr-HR" sz="900" spc="36" dirty="0">
                <a:solidFill>
                  <a:srgbClr val="222222"/>
                </a:solidFill>
                <a:latin typeface="Segoe UI" panose="020B0502040204020203" pitchFamily="34" charset="0"/>
                <a:cs typeface="Segoe UI" panose="020B0502040204020203" pitchFamily="34" charset="0"/>
              </a:rPr>
              <a:t> </a:t>
            </a:r>
            <a:r>
              <a:rPr lang="en-US" sz="900" spc="36" dirty="0">
                <a:solidFill>
                  <a:srgbClr val="222222"/>
                </a:solidFill>
                <a:latin typeface="Segoe UI" panose="020B0502040204020203" pitchFamily="34" charset="0"/>
                <a:cs typeface="Segoe UI" panose="020B0502040204020203" pitchFamily="34" charset="0"/>
              </a:rPr>
              <a:t>/ extended MTBF</a:t>
            </a:r>
          </a:p>
        </p:txBody>
      </p:sp>
      <p:grpSp>
        <p:nvGrpSpPr>
          <p:cNvPr id="34" name="Group 9">
            <a:extLst>
              <a:ext uri="{FF2B5EF4-FFF2-40B4-BE49-F238E27FC236}">
                <a16:creationId xmlns:a16="http://schemas.microsoft.com/office/drawing/2014/main" id="{9331E13B-BF63-B27C-7F2A-ACF52CF13148}"/>
              </a:ext>
            </a:extLst>
          </p:cNvPr>
          <p:cNvGrpSpPr/>
          <p:nvPr/>
        </p:nvGrpSpPr>
        <p:grpSpPr>
          <a:xfrm>
            <a:off x="3202396" y="8815352"/>
            <a:ext cx="1122116" cy="722586"/>
            <a:chOff x="-3" y="0"/>
            <a:chExt cx="1496154" cy="963448"/>
          </a:xfrm>
        </p:grpSpPr>
        <p:grpSp>
          <p:nvGrpSpPr>
            <p:cNvPr id="35" name="Group 10">
              <a:extLst>
                <a:ext uri="{FF2B5EF4-FFF2-40B4-BE49-F238E27FC236}">
                  <a16:creationId xmlns:a16="http://schemas.microsoft.com/office/drawing/2014/main" id="{DB3F94C5-04E1-B956-9050-D9CFB3C01E94}"/>
                </a:ext>
              </a:extLst>
            </p:cNvPr>
            <p:cNvGrpSpPr/>
            <p:nvPr/>
          </p:nvGrpSpPr>
          <p:grpSpPr>
            <a:xfrm>
              <a:off x="0" y="0"/>
              <a:ext cx="1496151" cy="963448"/>
              <a:chOff x="0" y="0"/>
              <a:chExt cx="2972106" cy="1913890"/>
            </a:xfrm>
          </p:grpSpPr>
          <p:sp>
            <p:nvSpPr>
              <p:cNvPr id="38" name="Freeform 11">
                <a:extLst>
                  <a:ext uri="{FF2B5EF4-FFF2-40B4-BE49-F238E27FC236}">
                    <a16:creationId xmlns:a16="http://schemas.microsoft.com/office/drawing/2014/main" id="{CAED9BA9-1B8F-DFB2-9C06-BF0A0A4F4246}"/>
                  </a:ext>
                </a:extLst>
              </p:cNvPr>
              <p:cNvSpPr/>
              <p:nvPr/>
            </p:nvSpPr>
            <p:spPr>
              <a:xfrm>
                <a:off x="0" y="0"/>
                <a:ext cx="2972106" cy="1913890"/>
              </a:xfrm>
              <a:custGeom>
                <a:avLst/>
                <a:gdLst/>
                <a:ahLst/>
                <a:cxnLst/>
                <a:rect l="l" t="t" r="r" b="b"/>
                <a:pathLst>
                  <a:path w="2972106" h="1913890">
                    <a:moveTo>
                      <a:pt x="0" y="0"/>
                    </a:moveTo>
                    <a:lnTo>
                      <a:pt x="2972106" y="0"/>
                    </a:lnTo>
                    <a:lnTo>
                      <a:pt x="2972106" y="1913890"/>
                    </a:lnTo>
                    <a:lnTo>
                      <a:pt x="0" y="1913890"/>
                    </a:lnTo>
                    <a:close/>
                  </a:path>
                </a:pathLst>
              </a:custGeom>
              <a:solidFill>
                <a:srgbClr val="E1101C"/>
              </a:solidFill>
            </p:spPr>
            <p:txBody>
              <a:bodyPr/>
              <a:lstStyle/>
              <a:p>
                <a:endParaRPr lang="hr-HR"/>
              </a:p>
            </p:txBody>
          </p:sp>
        </p:grpSp>
        <p:sp>
          <p:nvSpPr>
            <p:cNvPr id="37" name="TextBox 12">
              <a:extLst>
                <a:ext uri="{FF2B5EF4-FFF2-40B4-BE49-F238E27FC236}">
                  <a16:creationId xmlns:a16="http://schemas.microsoft.com/office/drawing/2014/main" id="{6EBD6D9A-FA51-AB4B-11BD-55698108A3D8}"/>
                </a:ext>
              </a:extLst>
            </p:cNvPr>
            <p:cNvSpPr txBox="1"/>
            <p:nvPr/>
          </p:nvSpPr>
          <p:spPr>
            <a:xfrm>
              <a:off x="-3" y="199373"/>
              <a:ext cx="1496151" cy="512961"/>
            </a:xfrm>
            <a:prstGeom prst="rect">
              <a:avLst/>
            </a:prstGeom>
          </p:spPr>
          <p:txBody>
            <a:bodyPr wrap="square" lIns="0" tIns="0" rIns="0" bIns="0" rtlCol="0" anchor="t">
              <a:spAutoFit/>
            </a:bodyPr>
            <a:lstStyle/>
            <a:p>
              <a:pPr algn="ctr">
                <a:lnSpc>
                  <a:spcPts val="1500"/>
                </a:lnSpc>
              </a:pPr>
              <a:r>
                <a:rPr lang="en-US" sz="1400" b="1" dirty="0">
                  <a:solidFill>
                    <a:srgbClr val="FFFFFF"/>
                  </a:solidFill>
                  <a:latin typeface="Segoe UI" panose="020B0502040204020203" pitchFamily="34" charset="0"/>
                  <a:cs typeface="Segoe UI" panose="020B0502040204020203" pitchFamily="34" charset="0"/>
                </a:rPr>
                <a:t>Device Improve</a:t>
              </a:r>
              <a:r>
                <a:rPr lang="hr-HR" sz="1400" b="1" dirty="0">
                  <a:solidFill>
                    <a:srgbClr val="FFFFFF"/>
                  </a:solidFill>
                  <a:latin typeface="Segoe UI" panose="020B0502040204020203" pitchFamily="34" charset="0"/>
                  <a:cs typeface="Segoe UI" panose="020B0502040204020203" pitchFamily="34" charset="0"/>
                </a:rPr>
                <a:t>d</a:t>
              </a:r>
              <a:endParaRPr lang="en-US" sz="1000" b="1" dirty="0">
                <a:solidFill>
                  <a:srgbClr val="FFFFFF"/>
                </a:solidFill>
                <a:latin typeface="Segoe UI" panose="020B0502040204020203" pitchFamily="34" charset="0"/>
                <a:cs typeface="Segoe UI" panose="020B0502040204020203" pitchFamily="34" charset="0"/>
              </a:endParaRPr>
            </a:p>
          </p:txBody>
        </p:sp>
      </p:grpSp>
      <p:sp>
        <p:nvSpPr>
          <p:cNvPr id="39" name="TextBox 36">
            <a:extLst>
              <a:ext uri="{FF2B5EF4-FFF2-40B4-BE49-F238E27FC236}">
                <a16:creationId xmlns:a16="http://schemas.microsoft.com/office/drawing/2014/main" id="{9B20FF95-FD38-C803-2D4B-7C32F256C0A2}"/>
              </a:ext>
            </a:extLst>
          </p:cNvPr>
          <p:cNvSpPr txBox="1"/>
          <p:nvPr/>
        </p:nvSpPr>
        <p:spPr>
          <a:xfrm>
            <a:off x="4448344" y="8954764"/>
            <a:ext cx="2454106" cy="340350"/>
          </a:xfrm>
          <a:prstGeom prst="rect">
            <a:avLst/>
          </a:prstGeom>
        </p:spPr>
        <p:txBody>
          <a:bodyPr wrap="square" lIns="0" tIns="0" rIns="0" bIns="0" rtlCol="0" anchor="t">
            <a:spAutoFit/>
          </a:bodyPr>
          <a:lstStyle/>
          <a:p>
            <a:pPr>
              <a:lnSpc>
                <a:spcPts val="1440"/>
              </a:lnSpc>
            </a:pPr>
            <a:r>
              <a:rPr lang="en-GB" sz="900" spc="36" dirty="0">
                <a:solidFill>
                  <a:srgbClr val="222222"/>
                </a:solidFill>
                <a:latin typeface="Segoe UI" panose="020B0502040204020203" pitchFamily="34" charset="0"/>
                <a:cs typeface="Segoe UI" panose="020B0502040204020203" pitchFamily="34" charset="0"/>
              </a:rPr>
              <a:t>Solution prevented further damage to the casing and extends the pump service life</a:t>
            </a:r>
            <a:endParaRPr lang="en-US" sz="900" spc="36" dirty="0">
              <a:solidFill>
                <a:srgbClr val="22222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64354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c64e0af-780f-4de2-b089-e608000f8f7d" xsi:nil="true"/>
    <lcf76f155ced4ddcb4097134ff3c332f xmlns="fe300f02-c9a6-47b3-9e07-5458a9d051b9">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72f792e8-4dad-42c1-ad63-44982727bf4d" ContentTypeId="0x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915EAB06244FB241A64B5B5D23021DEF" ma:contentTypeVersion="18" ma:contentTypeDescription="Create a new document." ma:contentTypeScope="" ma:versionID="63cc7080d2cd112627eed9427e0dc643">
  <xsd:schema xmlns:xsd="http://www.w3.org/2001/XMLSchema" xmlns:xs="http://www.w3.org/2001/XMLSchema" xmlns:p="http://schemas.microsoft.com/office/2006/metadata/properties" xmlns:ns1="http://schemas.microsoft.com/sharepoint/v3" xmlns:ns2="fe300f02-c9a6-47b3-9e07-5458a9d051b9" xmlns:ns3="ac64e0af-780f-4de2-b089-e608000f8f7d" targetNamespace="http://schemas.microsoft.com/office/2006/metadata/properties" ma:root="true" ma:fieldsID="5005fb7ad7762bae594aa53b6c43995c" ns1:_="" ns2:_="" ns3:_="">
    <xsd:import namespace="http://schemas.microsoft.com/sharepoint/v3"/>
    <xsd:import namespace="fe300f02-c9a6-47b3-9e07-5458a9d051b9"/>
    <xsd:import namespace="ac64e0af-780f-4de2-b089-e608000f8f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e300f02-c9a6-47b3-9e07-5458a9d051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2f792e8-4dad-42c1-ad63-44982727bf4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64e0af-780f-4de2-b089-e608000f8f7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888eccb-4273-4dcd-9545-5ea10a5154d9}" ma:internalName="TaxCatchAll" ma:showField="CatchAllData" ma:web="ac64e0af-780f-4de2-b089-e608000f8f7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4BE58D-5C21-4FE4-9BDD-8C111D0159F8}">
  <ds:schemaRefs>
    <ds:schemaRef ds:uri="http://www.w3.org/XML/1998/namespace"/>
    <ds:schemaRef ds:uri="fe300f02-c9a6-47b3-9e07-5458a9d051b9"/>
    <ds:schemaRef ds:uri="http://schemas.microsoft.com/office/2006/documentManagement/types"/>
    <ds:schemaRef ds:uri="http://schemas.microsoft.com/office/2006/metadata/properties"/>
    <ds:schemaRef ds:uri="http://purl.org/dc/elements/1.1/"/>
    <ds:schemaRef ds:uri="ac64e0af-780f-4de2-b089-e608000f8f7d"/>
    <ds:schemaRef ds:uri="http://purl.org/dc/dcmitype/"/>
    <ds:schemaRef ds:uri="http://purl.org/dc/terms/"/>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F5C83A8E-9FF4-49FB-BD0A-082059E9E36E}">
  <ds:schemaRefs>
    <ds:schemaRef ds:uri="http://schemas.microsoft.com/sharepoint/v3/contenttype/forms"/>
  </ds:schemaRefs>
</ds:datastoreItem>
</file>

<file path=customXml/itemProps3.xml><?xml version="1.0" encoding="utf-8"?>
<ds:datastoreItem xmlns:ds="http://schemas.openxmlformats.org/officeDocument/2006/customXml" ds:itemID="{71B0A5AC-827D-4EDB-9D6F-D15EE6AF95E4}">
  <ds:schemaRefs>
    <ds:schemaRef ds:uri="Microsoft.SharePoint.Taxonomy.ContentTypeSync"/>
  </ds:schemaRefs>
</ds:datastoreItem>
</file>

<file path=customXml/itemProps4.xml><?xml version="1.0" encoding="utf-8"?>
<ds:datastoreItem xmlns:ds="http://schemas.openxmlformats.org/officeDocument/2006/customXml" ds:itemID="{72AC35C9-57D6-4153-B0D5-5DE6042566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e300f02-c9a6-47b3-9e07-5458a9d051b9"/>
    <ds:schemaRef ds:uri="ac64e0af-780f-4de2-b089-e608000f8f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267</Words>
  <Application>Microsoft Office PowerPoint</Application>
  <PresentationFormat>Custom</PresentationFormat>
  <Paragraphs>24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Segoe UI</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Henkel - LOCTITE CASE STUDY TEMPLATE</dc:title>
  <dc:creator>Leslie Chou</dc:creator>
  <cp:lastModifiedBy>Lakhani Dhawal</cp:lastModifiedBy>
  <cp:revision>40</cp:revision>
  <dcterms:created xsi:type="dcterms:W3CDTF">2006-08-16T00:00:00Z</dcterms:created>
  <dcterms:modified xsi:type="dcterms:W3CDTF">2024-11-05T08:44:59Z</dcterms:modified>
  <dc:identifier>DAFaajKmKBg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0x010100915EAB06244FB241A64B5B5D23021DEF</vt:lpwstr>
  </property>
  <property fmtid="{D5CDD505-2E9C-101B-9397-08002B2CF9AE}" pid="3" name="MediaServiceImageTags">
    <vt:lpwstr/>
  </property>
</Properties>
</file>